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302" r:id="rId3"/>
    <p:sldId id="303" r:id="rId4"/>
    <p:sldId id="311" r:id="rId5"/>
    <p:sldId id="268" r:id="rId6"/>
    <p:sldId id="306" r:id="rId7"/>
    <p:sldId id="293" r:id="rId8"/>
    <p:sldId id="292" r:id="rId9"/>
    <p:sldId id="315" r:id="rId10"/>
    <p:sldId id="319" r:id="rId11"/>
    <p:sldId id="312" r:id="rId12"/>
    <p:sldId id="291" r:id="rId13"/>
    <p:sldId id="310" r:id="rId1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08D"/>
    <a:srgbClr val="21AFAC"/>
    <a:srgbClr val="167373"/>
    <a:srgbClr val="87D1CF"/>
    <a:srgbClr val="ECECEC"/>
    <a:srgbClr val="B7F5FB"/>
    <a:srgbClr val="D9D9D9"/>
    <a:srgbClr val="A0D4C9"/>
    <a:srgbClr val="83C7B8"/>
    <a:srgbClr val="23B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 autoAdjust="0"/>
  </p:normalViewPr>
  <p:slideViewPr>
    <p:cSldViewPr showGuides="1">
      <p:cViewPr>
        <p:scale>
          <a:sx n="70" d="100"/>
          <a:sy n="70" d="100"/>
        </p:scale>
        <p:origin x="-522" y="-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12"/>
    </p:cViewPr>
  </p:sorterViewPr>
  <p:notesViewPr>
    <p:cSldViewPr>
      <p:cViewPr varScale="1">
        <p:scale>
          <a:sx n="61" d="100"/>
          <a:sy n="61" d="100"/>
        </p:scale>
        <p:origin x="-2818" y="-97"/>
      </p:cViewPr>
      <p:guideLst>
        <p:guide orient="horz" pos="3127"/>
        <p:guide pos="2141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70148978267713358"/>
          <c:h val="0.979100438337032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1443.173</c:v>
                </c:pt>
                <c:pt idx="1">
                  <c:v>14.678000000000001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857587252210072E-2"/>
          <c:y val="0"/>
          <c:w val="0.97228482549557982"/>
          <c:h val="0.8672052969353731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Лист1!$A$3</c:f>
              <c:strCache>
                <c:ptCount val="1"/>
                <c:pt idx="0">
                  <c:v>Штрафы</c:v>
                </c:pt>
              </c:strCache>
            </c:strRef>
          </c:tx>
          <c:spPr>
            <a:solidFill>
              <a:schemeClr val="bg1">
                <a:lumMod val="9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Лист1!$B$1:$E$1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Лист1!$B$3:$E$3</c:f>
              <c:numCache>
                <c:formatCode>#,##0.0</c:formatCode>
                <c:ptCount val="4"/>
                <c:pt idx="0" formatCode="#,##0.000">
                  <c:v>7.29</c:v>
                </c:pt>
                <c:pt idx="1">
                  <c:v>7.5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0"/>
          <c:order val="1"/>
          <c:tx>
            <c:strRef>
              <c:f>Лист1!$A$2</c:f>
              <c:strCache>
                <c:ptCount val="1"/>
                <c:pt idx="0">
                  <c:v>Доходы от использования имущества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1B908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1B908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1B908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1B908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Лист1!$B$1:$E$1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Лист1!$B$2:$E$2</c:f>
              <c:numCache>
                <c:formatCode>#,##0.000</c:formatCode>
                <c:ptCount val="4"/>
                <c:pt idx="0">
                  <c:v>7.1779999999999999</c:v>
                </c:pt>
                <c:pt idx="1">
                  <c:v>7.1779999999999999</c:v>
                </c:pt>
                <c:pt idx="2">
                  <c:v>7.1779999999999999</c:v>
                </c:pt>
                <c:pt idx="3">
                  <c:v>7.1779999999999999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7195648"/>
        <c:axId val="177689344"/>
      </c:barChart>
      <c:catAx>
        <c:axId val="17719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7689344"/>
        <c:crosses val="autoZero"/>
        <c:auto val="1"/>
        <c:lblAlgn val="ctr"/>
        <c:lblOffset val="100"/>
        <c:noMultiLvlLbl val="0"/>
      </c:catAx>
      <c:valAx>
        <c:axId val="177689344"/>
        <c:scaling>
          <c:orientation val="minMax"/>
        </c:scaling>
        <c:delete val="1"/>
        <c:axPos val="l"/>
        <c:numFmt formatCode="#,##0.000" sourceLinked="1"/>
        <c:majorTickMark val="none"/>
        <c:minorTickMark val="none"/>
        <c:tickLblPos val="nextTo"/>
        <c:crossAx val="17719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05343232919239"/>
          <c:y val="0.19716185447234411"/>
          <c:w val="0.48716611276122679"/>
          <c:h val="0.7307492140476459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87D1CF"/>
              </a:solidFill>
            </c:spPr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tx1">
                  <a:lumMod val="20000"/>
                  <a:lumOff val="8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Субвенции</c:v>
                </c:pt>
                <c:pt idx="1">
                  <c:v>Субсидии</c:v>
                </c:pt>
                <c:pt idx="2">
                  <c:v>Иные МБТ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1.8</c:v>
                </c:pt>
                <c:pt idx="1">
                  <c:v>707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8393C5-CB2B-4428-BE72-1B78365663E9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FBD375-78E6-499A-A2BC-97753FE1D0BC}">
      <dgm:prSet custT="1"/>
      <dgm:spPr>
        <a:solidFill>
          <a:schemeClr val="tx1"/>
        </a:solidFill>
      </dgm:spPr>
      <dgm:t>
        <a:bodyPr/>
        <a:lstStyle/>
        <a:p>
          <a:pPr algn="r"/>
          <a:r>
            <a:rPr lang="ru-RU" sz="2300" b="1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"Комплексное развитие транспортной инфраструктуры </a:t>
          </a:r>
          <a:r>
            <a:rPr lang="ru-RU" sz="2300" b="1" dirty="0" err="1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Ореховского</a:t>
          </a:r>
          <a:r>
            <a:rPr lang="ru-RU" sz="2300" b="1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сельского поселения Даниловского муниципального района Волгоградской области на период 2017-2025 гг."</a:t>
          </a:r>
          <a:r>
            <a:rPr lang="ru-RU" sz="2400" b="1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400" b="1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b="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D801E2-082C-4073-8FB2-430E2949363F}" type="parTrans" cxnId="{E956EFB2-4EA8-4050-98A5-73653616BBF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F274F2-CCEA-46B6-BE75-8753932FEAE8}" type="sibTrans" cxnId="{E956EFB2-4EA8-4050-98A5-73653616BBF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01E933-ED4A-4540-B3BD-A2812DD85661}" type="pres">
      <dgm:prSet presAssocID="{218393C5-CB2B-4428-BE72-1B78365663E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7E62A0-25F3-4B96-8EAF-8FDC63E3CF82}" type="pres">
      <dgm:prSet presAssocID="{8AFBD375-78E6-499A-A2BC-97753FE1D0BC}" presName="comp" presStyleCnt="0"/>
      <dgm:spPr/>
    </dgm:pt>
    <dgm:pt modelId="{82814433-735B-4D26-8EB9-EE693B262486}" type="pres">
      <dgm:prSet presAssocID="{8AFBD375-78E6-499A-A2BC-97753FE1D0BC}" presName="box" presStyleLbl="node1" presStyleIdx="0" presStyleCnt="1" custLinFactNeighborX="-295" custLinFactNeighborY="15056"/>
      <dgm:spPr/>
      <dgm:t>
        <a:bodyPr/>
        <a:lstStyle/>
        <a:p>
          <a:endParaRPr lang="ru-RU"/>
        </a:p>
      </dgm:t>
    </dgm:pt>
    <dgm:pt modelId="{C8DF2379-6D73-4468-90A1-C6A92E9EA309}" type="pres">
      <dgm:prSet presAssocID="{8AFBD375-78E6-499A-A2BC-97753FE1D0BC}" presName="img" presStyleLbl="fgImgPlace1" presStyleIdx="0" presStyleCnt="1" custFlipVert="1" custScaleX="113354" custScaleY="56607"/>
      <dgm:spPr>
        <a:solidFill>
          <a:schemeClr val="bg1"/>
        </a:solidFill>
        <a:ln w="38100">
          <a:solidFill>
            <a:schemeClr val="bg2"/>
          </a:solidFill>
        </a:ln>
      </dgm:spPr>
      <dgm:t>
        <a:bodyPr/>
        <a:lstStyle/>
        <a:p>
          <a:endParaRPr lang="ru-RU"/>
        </a:p>
      </dgm:t>
    </dgm:pt>
    <dgm:pt modelId="{CB92CB8A-F778-4793-9DBE-E5D3D0ACCD1B}" type="pres">
      <dgm:prSet presAssocID="{8AFBD375-78E6-499A-A2BC-97753FE1D0BC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CA3382-415E-474F-B879-087617855E88}" type="presOf" srcId="{218393C5-CB2B-4428-BE72-1B78365663E9}" destId="{B101E933-ED4A-4540-B3BD-A2812DD85661}" srcOrd="0" destOrd="0" presId="urn:microsoft.com/office/officeart/2005/8/layout/vList4"/>
    <dgm:cxn modelId="{C4E05FDB-8488-49B2-B0F7-FA34155E888D}" type="presOf" srcId="{8AFBD375-78E6-499A-A2BC-97753FE1D0BC}" destId="{82814433-735B-4D26-8EB9-EE693B262486}" srcOrd="0" destOrd="0" presId="urn:microsoft.com/office/officeart/2005/8/layout/vList4"/>
    <dgm:cxn modelId="{D639A8C4-1A9D-4B0B-9C34-00E9F39BD9A8}" type="presOf" srcId="{8AFBD375-78E6-499A-A2BC-97753FE1D0BC}" destId="{CB92CB8A-F778-4793-9DBE-E5D3D0ACCD1B}" srcOrd="1" destOrd="0" presId="urn:microsoft.com/office/officeart/2005/8/layout/vList4"/>
    <dgm:cxn modelId="{E956EFB2-4EA8-4050-98A5-73653616BBF9}" srcId="{218393C5-CB2B-4428-BE72-1B78365663E9}" destId="{8AFBD375-78E6-499A-A2BC-97753FE1D0BC}" srcOrd="0" destOrd="0" parTransId="{02D801E2-082C-4073-8FB2-430E2949363F}" sibTransId="{91F274F2-CCEA-46B6-BE75-8753932FEAE8}"/>
    <dgm:cxn modelId="{86B70073-09EB-4FEB-88FD-1DC94103E8C1}" type="presParOf" srcId="{B101E933-ED4A-4540-B3BD-A2812DD85661}" destId="{377E62A0-25F3-4B96-8EAF-8FDC63E3CF82}" srcOrd="0" destOrd="0" presId="urn:microsoft.com/office/officeart/2005/8/layout/vList4"/>
    <dgm:cxn modelId="{2757B436-24FC-4AB8-9566-94C5798B877D}" type="presParOf" srcId="{377E62A0-25F3-4B96-8EAF-8FDC63E3CF82}" destId="{82814433-735B-4D26-8EB9-EE693B262486}" srcOrd="0" destOrd="0" presId="urn:microsoft.com/office/officeart/2005/8/layout/vList4"/>
    <dgm:cxn modelId="{A71DF7C1-F43A-4DF3-8611-D72D06E7C788}" type="presParOf" srcId="{377E62A0-25F3-4B96-8EAF-8FDC63E3CF82}" destId="{C8DF2379-6D73-4468-90A1-C6A92E9EA309}" srcOrd="1" destOrd="0" presId="urn:microsoft.com/office/officeart/2005/8/layout/vList4"/>
    <dgm:cxn modelId="{D74B797C-1856-4671-9F27-DEA2C6F23167}" type="presParOf" srcId="{377E62A0-25F3-4B96-8EAF-8FDC63E3CF82}" destId="{CB92CB8A-F778-4793-9DBE-E5D3D0ACCD1B}" srcOrd="2" destOrd="0" presId="urn:microsoft.com/office/officeart/2005/8/layout/vList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0.33495</cdr:x>
      <cdr:y>0.01181</cdr:y>
    </cdr:from>
    <cdr:to>
      <cdr:x>0.44797</cdr:x>
      <cdr:y>0.1127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3376657" y="54028"/>
          <a:ext cx="1139368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2400" b="1" dirty="0">
            <a:solidFill>
              <a:schemeClr val="accent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0.57079</cdr:x>
      <cdr:y>0</cdr:y>
    </cdr:from>
    <cdr:to>
      <cdr:x>0.68381</cdr:x>
      <cdr:y>0.1009</cdr:y>
    </cdr:to>
    <cdr:sp macro="" textlink="">
      <cdr:nvSpPr>
        <cdr:cNvPr id="4" name="TextBox 6"/>
        <cdr:cNvSpPr txBox="1"/>
      </cdr:nvSpPr>
      <cdr:spPr>
        <a:xfrm xmlns:a="http://schemas.openxmlformats.org/drawingml/2006/main">
          <a:off x="5754202" y="0"/>
          <a:ext cx="1139369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2400" b="1" dirty="0">
            <a:solidFill>
              <a:schemeClr val="accent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0.81429</cdr:x>
      <cdr:y>0</cdr:y>
    </cdr:from>
    <cdr:to>
      <cdr:x>0.92731</cdr:x>
      <cdr:y>0.1009</cdr:y>
    </cdr:to>
    <cdr:sp macro="" textlink="">
      <cdr:nvSpPr>
        <cdr:cNvPr id="5" name="TextBox 6"/>
        <cdr:cNvSpPr txBox="1"/>
      </cdr:nvSpPr>
      <cdr:spPr>
        <a:xfrm xmlns:a="http://schemas.openxmlformats.org/drawingml/2006/main">
          <a:off x="8208955" y="0"/>
          <a:ext cx="1139368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2400" b="1" dirty="0">
            <a:solidFill>
              <a:schemeClr val="accent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0.70934</cdr:x>
      <cdr:y>0.20211</cdr:y>
    </cdr:from>
    <cdr:to>
      <cdr:x>0.9889</cdr:x>
      <cdr:y>0.72275</cdr:y>
    </cdr:to>
    <cdr:grpSp>
      <cdr:nvGrpSpPr>
        <cdr:cNvPr id="2" name="Группа 1"/>
        <cdr:cNvGrpSpPr/>
      </cdr:nvGrpSpPr>
      <cdr:grpSpPr>
        <a:xfrm xmlns:a="http://schemas.openxmlformats.org/drawingml/2006/main">
          <a:off x="6711137" y="1059236"/>
          <a:ext cx="2644946" cy="2728615"/>
          <a:chOff x="14394823" y="-2778751"/>
          <a:chExt cx="6361432" cy="2825331"/>
        </a:xfrm>
        <a:solidFill xmlns:a="http://schemas.openxmlformats.org/drawingml/2006/main">
          <a:schemeClr val="accent2">
            <a:lumMod val="75000"/>
          </a:schemeClr>
        </a:solidFill>
      </cdr:grpSpPr>
      <cdr:sp macro="" textlink="">
        <cdr:nvSpPr>
          <cdr:cNvPr id="3" name="Прямоугольник 2"/>
          <cdr:cNvSpPr/>
        </cdr:nvSpPr>
        <cdr:spPr>
          <a:xfrm xmlns:a="http://schemas.openxmlformats.org/drawingml/2006/main">
            <a:off x="14394823" y="-2778751"/>
            <a:ext cx="6361432" cy="996187"/>
          </a:xfrm>
          <a:prstGeom xmlns:a="http://schemas.openxmlformats.org/drawingml/2006/main" prst="rect">
            <a:avLst/>
          </a:prstGeom>
          <a:grpFill xmlns:a="http://schemas.openxmlformats.org/drawingml/2006/main"/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1088133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4067" algn="l" defTabSz="1088133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88133" algn="l" defTabSz="1088133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32200" algn="l" defTabSz="1088133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176267" algn="l" defTabSz="1088133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20334" algn="l" defTabSz="1088133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64400" algn="l" defTabSz="1088133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808467" algn="l" defTabSz="1088133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352533" algn="l" defTabSz="1088133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dr:txBody>
      </cdr:sp>
      <cdr:sp macro="" textlink="">
        <cdr:nvSpPr>
          <cdr:cNvPr id="4" name="TextBox 13"/>
          <cdr:cNvSpPr txBox="1"/>
        </cdr:nvSpPr>
        <cdr:spPr>
          <a:xfrm xmlns:a="http://schemas.openxmlformats.org/drawingml/2006/main">
            <a:off x="16845562" y="-608954"/>
            <a:ext cx="3859941" cy="655534"/>
          </a:xfrm>
          <a:prstGeom xmlns:a="http://schemas.openxmlformats.org/drawingml/2006/main" prst="rect">
            <a:avLst/>
          </a:prstGeom>
          <a:grpFill xmlns:a="http://schemas.openxmlformats.org/drawingml/2006/main"/>
        </cdr:spPr>
        <cdr:txBody>
          <a:bodyPr xmlns:a="http://schemas.openxmlformats.org/drawingml/2006/main" wrap="square" lIns="108814" tIns="54407" rIns="108814" bIns="54407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10881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067" algn="l" defTabSz="10881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133" algn="l" defTabSz="10881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200" algn="l" defTabSz="10881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267" algn="l" defTabSz="10881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0334" algn="l" defTabSz="10881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4400" algn="l" defTabSz="10881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8467" algn="l" defTabSz="10881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2533" algn="l" defTabSz="10881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ru-RU" sz="3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99,7</a:t>
            </a:r>
            <a:r>
              <a:rPr lang="ru-RU" sz="3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dr:txBody>
      </cdr:sp>
    </cdr:grpSp>
  </cdr:relSizeAnchor>
  <cdr:relSizeAnchor xmlns:cdr="http://schemas.openxmlformats.org/drawingml/2006/chartDrawing">
    <cdr:from>
      <cdr:x>0.78766</cdr:x>
      <cdr:y>0.40763</cdr:y>
    </cdr:from>
    <cdr:to>
      <cdr:x>0.99086</cdr:x>
      <cdr:y>0.54605</cdr:y>
    </cdr:to>
    <cdr:sp macro="" textlink="">
      <cdr:nvSpPr>
        <cdr:cNvPr id="6" name="TextBox 19"/>
        <cdr:cNvSpPr txBox="1"/>
      </cdr:nvSpPr>
      <cdr:spPr>
        <a:xfrm xmlns:a="http://schemas.openxmlformats.org/drawingml/2006/main">
          <a:off x="7240335" y="2136336"/>
          <a:ext cx="1867831" cy="72543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75000"/>
          </a:schemeClr>
        </a:solidFill>
      </cdr:spPr>
      <cdr:txBody>
        <a:bodyPr xmlns:a="http://schemas.openxmlformats.org/drawingml/2006/main" wrap="square" lIns="108814" tIns="54407" rIns="108814" bIns="54407" rtlCol="0">
          <a:spAutoFit/>
        </a:bodyPr>
        <a:lstStyle xmlns:a="http://schemas.openxmlformats.org/drawingml/2006/main">
          <a:defPPr>
            <a:defRPr lang="ru-RU"/>
          </a:defPPr>
          <a:lvl1pPr marL="0" algn="l" defTabSz="108813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44067" algn="l" defTabSz="108813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88133" algn="l" defTabSz="108813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632200" algn="l" defTabSz="108813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176267" algn="l" defTabSz="108813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720334" algn="l" defTabSz="108813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264400" algn="l" defTabSz="108813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808467" algn="l" defTabSz="108813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352533" algn="l" defTabSz="108813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707,0</a:t>
          </a:r>
        </a:p>
      </cdr:txBody>
    </cdr:sp>
  </cdr:relSizeAnchor>
  <cdr:relSizeAnchor xmlns:cdr="http://schemas.openxmlformats.org/drawingml/2006/chartDrawing">
    <cdr:from>
      <cdr:x>0.14146</cdr:x>
      <cdr:y>0.57987</cdr:y>
    </cdr:from>
    <cdr:to>
      <cdr:x>0.27848</cdr:x>
      <cdr:y>0.70067</cdr:y>
    </cdr:to>
    <cdr:sp macro="" textlink="">
      <cdr:nvSpPr>
        <cdr:cNvPr id="9" name="TextBox 21"/>
        <cdr:cNvSpPr txBox="1"/>
      </cdr:nvSpPr>
      <cdr:spPr>
        <a:xfrm xmlns:a="http://schemas.openxmlformats.org/drawingml/2006/main">
          <a:off x="1300334" y="3039051"/>
          <a:ext cx="1259499" cy="63309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lIns="108814" tIns="54407" rIns="108814" bIns="54407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34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B71DB-5040-4786-AFEF-1A417D53FFB3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3FF7E-BDA4-43AD-8A7D-5983B73B0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145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0E873A0-F84F-4323-A446-4D61CC9FB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205F9AF-D0DB-432E-81E9-C870F302A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1F4AF07-3488-415F-8FC2-749D9C512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2CCA419-94FC-4230-A603-1C478779E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CC7787-0378-47D3-8E5A-B92CD2569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53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95E16D1-998B-48A7-9C66-2F192101B82F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48120B5-0C92-46E1-BAA0-BA8A5399D9C2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7BF0CE19-D07F-45F4-8B53-F4AE3EAC0AF5}"/>
              </a:ext>
            </a:extLst>
          </p:cNvPr>
          <p:cNvGrpSpPr/>
          <p:nvPr userDrawn="1"/>
        </p:nvGrpSpPr>
        <p:grpSpPr>
          <a:xfrm>
            <a:off x="4161003" y="150"/>
            <a:ext cx="2844751" cy="286020"/>
            <a:chOff x="9347250" y="37980"/>
            <a:chExt cx="2844750" cy="286020"/>
          </a:xfrm>
          <a:solidFill>
            <a:schemeClr val="tx1"/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56D0ED7C-6F6D-4A0C-B5BF-D4C886121974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/>
            </a:p>
          </p:txBody>
        </p:sp>
        <p:sp>
          <p:nvSpPr>
            <p:cNvPr id="9" name="Блок-схема: объединение 8">
              <a:extLst>
                <a:ext uri="{FF2B5EF4-FFF2-40B4-BE49-F238E27FC236}">
                  <a16:creationId xmlns="" xmlns:a16="http://schemas.microsoft.com/office/drawing/2014/main" id="{F6313D72-2173-410E-9DAC-5F683BF77D8C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="" xmlns:a16="http://schemas.microsoft.com/office/drawing/2014/main" id="{9D0FFF0F-DED0-4533-AA04-278237E63B65}"/>
              </a:ext>
            </a:extLst>
          </p:cNvPr>
          <p:cNvGrpSpPr/>
          <p:nvPr userDrawn="1"/>
        </p:nvGrpSpPr>
        <p:grpSpPr>
          <a:xfrm>
            <a:off x="-35248" y="6583500"/>
            <a:ext cx="2844751" cy="274500"/>
            <a:chOff x="-35250" y="6583500"/>
            <a:chExt cx="2844750" cy="274500"/>
          </a:xfrm>
          <a:solidFill>
            <a:schemeClr val="tx1"/>
          </a:solidFill>
        </p:grpSpPr>
        <p:sp>
          <p:nvSpPr>
            <p:cNvPr id="11" name="Прямоугольник 10">
              <a:extLst>
                <a:ext uri="{FF2B5EF4-FFF2-40B4-BE49-F238E27FC236}">
                  <a16:creationId xmlns="" xmlns:a16="http://schemas.microsoft.com/office/drawing/2014/main" id="{01E034F0-B288-495E-B8C4-5A4D6270B72C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="" xmlns:a16="http://schemas.microsoft.com/office/drawing/2014/main" id="{7F3095C1-9AE8-47F3-8F8B-8B149C02C892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sp>
        <p:nvSpPr>
          <p:cNvPr id="13" name="Рисунок 2">
            <a:extLst>
              <a:ext uri="{FF2B5EF4-FFF2-40B4-BE49-F238E27FC236}">
                <a16:creationId xmlns="" xmlns:a16="http://schemas.microsoft.com/office/drawing/2014/main" id="{9563E350-4964-48DA-95EE-507A76F601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05637" y="9000"/>
            <a:ext cx="5186363" cy="3330000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6">
            <a:extLst>
              <a:ext uri="{FF2B5EF4-FFF2-40B4-BE49-F238E27FC236}">
                <a16:creationId xmlns="" xmlns:a16="http://schemas.microsoft.com/office/drawing/2014/main" id="{E44DF226-C979-4C53-9AB3-F30F19A61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7" y="485507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5" name="Текст 18">
            <a:extLst>
              <a:ext uri="{FF2B5EF4-FFF2-40B4-BE49-F238E27FC236}">
                <a16:creationId xmlns="" xmlns:a16="http://schemas.microsoft.com/office/drawing/2014/main" id="{C0D997C5-63D2-40A5-8978-8A0E7A482F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8" y="2153964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" name="Рисунок 2">
            <a:extLst>
              <a:ext uri="{FF2B5EF4-FFF2-40B4-BE49-F238E27FC236}">
                <a16:creationId xmlns="" xmlns:a16="http://schemas.microsoft.com/office/drawing/2014/main" id="{0DC8507B-223A-4D10-9873-5F8CBA1FA6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84637" y="3519000"/>
            <a:ext cx="5186363" cy="3330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35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C31BDB-50F3-43CA-877E-F9C7672D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74453DF6-9509-45CB-BD4E-84F90C1C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8AF27442-62D0-4CA6-81B4-B7FDDA51A9A2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E1FD6AC4-0F96-4D40-B8AD-EF85E9EDE11D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73640FF5-D492-4210-9DE4-D7B66426125F}"/>
              </a:ext>
            </a:extLst>
          </p:cNvPr>
          <p:cNvGrpSpPr/>
          <p:nvPr userDrawn="1"/>
        </p:nvGrpSpPr>
        <p:grpSpPr>
          <a:xfrm>
            <a:off x="9347253" y="37980"/>
            <a:ext cx="2844751" cy="286020"/>
            <a:chOff x="9347250" y="37980"/>
            <a:chExt cx="2844750" cy="286020"/>
          </a:xfrm>
          <a:solidFill>
            <a:schemeClr val="tx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062B47E0-EF90-4ECC-A73E-6E5DA1F62FCD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="" xmlns:a16="http://schemas.microsoft.com/office/drawing/2014/main" id="{2FC4DE4B-558A-425B-A23E-B63E935335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D1C3AA05-E7C7-4C27-A908-2E47AFEBA600}"/>
              </a:ext>
            </a:extLst>
          </p:cNvPr>
          <p:cNvGrpSpPr/>
          <p:nvPr userDrawn="1"/>
        </p:nvGrpSpPr>
        <p:grpSpPr>
          <a:xfrm>
            <a:off x="-35248" y="6583500"/>
            <a:ext cx="2844751" cy="274500"/>
            <a:chOff x="-35250" y="6583500"/>
            <a:chExt cx="2844750" cy="274500"/>
          </a:xfrm>
          <a:solidFill>
            <a:schemeClr val="tx1"/>
          </a:solidFill>
        </p:grpSpPr>
        <p:sp>
          <p:nvSpPr>
            <p:cNvPr id="16" name="Прямоугольник 15">
              <a:extLst>
                <a:ext uri="{FF2B5EF4-FFF2-40B4-BE49-F238E27FC236}">
                  <a16:creationId xmlns="" xmlns:a16="http://schemas.microsoft.com/office/drawing/2014/main" id="{D94BF255-53E4-439B-83D0-7DE93A9900DD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/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="" xmlns:a16="http://schemas.microsoft.com/office/drawing/2014/main" id="{E38044D4-D5F4-4E1E-8B74-E24D6E7B2929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</p:spTree>
    <p:extLst>
      <p:ext uri="{BB962C8B-B14F-4D97-AF65-F5344CB8AC3E}">
        <p14:creationId xmlns:p14="http://schemas.microsoft.com/office/powerpoint/2010/main" val="163907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1">
            <a:extLst>
              <a:ext uri="{FF2B5EF4-FFF2-40B4-BE49-F238E27FC236}">
                <a16:creationId xmlns="" xmlns:a16="http://schemas.microsoft.com/office/drawing/2014/main" id="{AC7B45C4-0029-484F-BC10-E13FF5623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51" y="234000"/>
            <a:ext cx="11341100" cy="1035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7" name="Рисунок 2">
            <a:extLst>
              <a:ext uri="{FF2B5EF4-FFF2-40B4-BE49-F238E27FC236}">
                <a16:creationId xmlns="" xmlns:a16="http://schemas.microsoft.com/office/drawing/2014/main" id="{F8FF044D-1DB9-4B7C-9D24-F0D3A3DD3C0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5453" y="2303469"/>
            <a:ext cx="4005551" cy="1620837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Рисунок 2">
            <a:extLst>
              <a:ext uri="{FF2B5EF4-FFF2-40B4-BE49-F238E27FC236}">
                <a16:creationId xmlns="" xmlns:a16="http://schemas.microsoft.com/office/drawing/2014/main" id="{738784A2-81B9-4C54-8F48-52CB72EF971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95345" y="2303469"/>
            <a:ext cx="4005551" cy="1620837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Рисунок 2">
            <a:extLst>
              <a:ext uri="{FF2B5EF4-FFF2-40B4-BE49-F238E27FC236}">
                <a16:creationId xmlns="" xmlns:a16="http://schemas.microsoft.com/office/drawing/2014/main" id="{21C4B4FC-EB7C-4B83-9B03-36AC76ADC66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61677" y="2303469"/>
            <a:ext cx="3004875" cy="1620837"/>
          </a:xfrm>
        </p:spPr>
        <p:txBody>
          <a:bodyPr/>
          <a:lstStyle/>
          <a:p>
            <a:endParaRPr lang="ru-RU"/>
          </a:p>
        </p:txBody>
      </p:sp>
      <p:sp>
        <p:nvSpPr>
          <p:cNvPr id="20" name="Рисунок 2">
            <a:extLst>
              <a:ext uri="{FF2B5EF4-FFF2-40B4-BE49-F238E27FC236}">
                <a16:creationId xmlns="" xmlns:a16="http://schemas.microsoft.com/office/drawing/2014/main" id="{FC421DAD-9956-40BC-B396-121BDF52207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5453" y="4058169"/>
            <a:ext cx="3004875" cy="1620837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Рисунок 2">
            <a:extLst>
              <a:ext uri="{FF2B5EF4-FFF2-40B4-BE49-F238E27FC236}">
                <a16:creationId xmlns="" xmlns:a16="http://schemas.microsoft.com/office/drawing/2014/main" id="{0596AFFC-6327-4316-8A52-555C5499A3E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606113" y="4058169"/>
            <a:ext cx="4005551" cy="1620837"/>
          </a:xfrm>
        </p:spPr>
        <p:txBody>
          <a:bodyPr/>
          <a:lstStyle/>
          <a:p>
            <a:endParaRPr lang="ru-RU"/>
          </a:p>
        </p:txBody>
      </p:sp>
      <p:sp>
        <p:nvSpPr>
          <p:cNvPr id="22" name="Рисунок 2">
            <a:extLst>
              <a:ext uri="{FF2B5EF4-FFF2-40B4-BE49-F238E27FC236}">
                <a16:creationId xmlns="" xmlns:a16="http://schemas.microsoft.com/office/drawing/2014/main" id="{709A8CBC-B10E-4729-8664-C17D4F6947A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776003" y="4058169"/>
            <a:ext cx="4005551" cy="162083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4">
            <a:extLst>
              <a:ext uri="{FF2B5EF4-FFF2-40B4-BE49-F238E27FC236}">
                <a16:creationId xmlns="" xmlns:a16="http://schemas.microsoft.com/office/drawing/2014/main" id="{05550F69-FB7F-4160-902B-8FE3C5C275B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9739" y="1493838"/>
            <a:ext cx="11341100" cy="627062"/>
          </a:xfrm>
        </p:spPr>
        <p:txBody>
          <a:bodyPr/>
          <a:lstStyle>
            <a:lvl1pPr marL="0" indent="0">
              <a:buNone/>
              <a:defRPr/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8015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4749BF-E679-4094-8E73-30397832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5707800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76058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93706B-DFF1-4198-95A2-885671985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C69F182-353B-4839-9FFC-4C65D89AA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CE9C2C2-180A-498D-B5EB-AB4AA772B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498363D-3D95-4AD7-9D83-BBC26490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EDF0573-3F68-4ECA-98EA-09BF3644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65DEDD6-B9E1-4C9C-9D96-0E8814C8C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99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B7A4F1-AA9E-4CA3-89F8-C1D3C9AE2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4F1044A7-9EA8-4064-BD11-19EE5EE2E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E8028DE-7CEA-4197-B806-ABC8734FB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9F9C82B-91BF-4B7D-A310-2DCA3960D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EDC3603-5C0C-4452-BE70-CCDD0826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D4C64E7-87EA-4085-A0D7-BC55EAB9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3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BECDBD-C04D-46CF-92A7-B8C9D0836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D773E96-AA64-4948-B456-7F27277D3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77ADCE6-5529-413C-A29A-57113351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0E2C2BF-300F-4068-A753-E9F0F6C1A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7079BE0-CB87-491E-AC0B-700E9C57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6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9108050-D26F-48C9-AE7B-BC28E6357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5CED39D-E31F-4A09-8402-422F9E9B1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3E32F61-9425-4672-80AF-FEA99034E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9C5D381-8B98-4D5A-A810-846CB520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C124C1-0FE9-4063-AC80-63540C488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774CB4-9476-4D67-A61F-8636A7183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841EEB4-5F6D-44A8-8AC5-A6E768990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030FA7A-490F-4A5A-A6B5-86E9A45E7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8E03679-4DC0-4148-AC16-A4D963A1F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D9424A7-91A2-4D34-9A4B-7A5A6DAB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88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EB7CA7-2D16-477F-A916-FB99222A2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A53466C-CE30-4FBD-96CA-0EA362D33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26EB55B-274D-481A-88FF-4FFE59001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3FC3710-531D-4EA0-94DF-BC357048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73E12FE-F392-43B9-8BF3-DE5F1FBC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0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4C9977B-6754-4FDF-9147-07724C939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9033AF3-0605-49AC-9462-439A096F0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0BD85FC-239A-44D7-AA55-E245C8D2D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124E275-D4C5-417B-A476-EBE178359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F07CDC7-CCD3-47C9-871B-A54F77E21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E60E6CD-284A-4BCC-A8EA-92E51E2B7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60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7854AC-27FA-49B7-A21B-78F55043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03BFC0F-AB2E-4221-B20D-1E34DA034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D4858C8-6A00-4459-94F8-5553AC9B8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E8FE0572-4950-4BE2-AEEC-E5ABCEFBE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5DDC2D9A-5DF5-4007-8AF9-E010C6D15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242F5FB-D357-4C58-87EB-47484A33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7B922ED-D3F0-4A07-998B-DF0BF99E2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ECCB3C1-9C6F-4236-8158-937AE42A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85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618F5DC-79EC-467F-ACC8-AC05CA266654}"/>
              </a:ext>
            </a:extLst>
          </p:cNvPr>
          <p:cNvSpPr/>
          <p:nvPr userDrawn="1"/>
        </p:nvSpPr>
        <p:spPr>
          <a:xfrm>
            <a:off x="501" y="581"/>
            <a:ext cx="2520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2" name="Заголовок 11">
            <a:extLst>
              <a:ext uri="{FF2B5EF4-FFF2-40B4-BE49-F238E27FC236}">
                <a16:creationId xmlns="" xmlns:a16="http://schemas.microsoft.com/office/drawing/2014/main" id="{2FD335D0-A26D-44FF-A9E4-BA9185A9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125" y="234000"/>
            <a:ext cx="7951679" cy="1035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3B3B7749-73D6-4285-91B8-CEFE987DEC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02123" y="1449000"/>
            <a:ext cx="7951788" cy="4696389"/>
          </a:xfrm>
        </p:spPr>
        <p:txBody>
          <a:bodyPr/>
          <a:lstStyle>
            <a:lvl1pPr marL="0" indent="0">
              <a:buNone/>
              <a:defRPr/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2427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12429A-A5C9-48AD-9F1C-2DB11D6D4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F01FBD4-F84E-4E02-87EE-194D4A0D8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B9BD6C2-D0E8-46BF-81E2-EAEF2FA66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C3CB785-B376-4FC6-BCDA-D2C11040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62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365129"/>
            <a:ext cx="10515599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49" y="6772425"/>
            <a:ext cx="12192000" cy="9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3" y="49500"/>
            <a:ext cx="2844751" cy="274500"/>
            <a:chOff x="5228062" y="49500"/>
            <a:chExt cx="2844750" cy="274500"/>
          </a:xfrm>
          <a:solidFill>
            <a:schemeClr val="tx1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=""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3" y="6596925"/>
            <a:ext cx="2844751" cy="274500"/>
            <a:chOff x="9347250" y="6571200"/>
            <a:chExt cx="2844750" cy="274500"/>
          </a:xfrm>
          <a:solidFill>
            <a:schemeClr val="tx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=""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=""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1" y="2033588"/>
            <a:ext cx="10444163" cy="4049712"/>
          </a:xfrm>
        </p:spPr>
        <p:txBody>
          <a:bodyPr/>
          <a:lstStyle>
            <a:lvl1pPr marL="0" indent="0">
              <a:buNone/>
              <a:defRPr/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2423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2" y="365129"/>
            <a:ext cx="5257801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A18D8509-D379-49B3-A4FE-EDBEE064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49" y="6772425"/>
            <a:ext cx="12192000" cy="9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8" name="Рисунок 2">
            <a:extLst>
              <a:ext uri="{FF2B5EF4-FFF2-40B4-BE49-F238E27FC236}">
                <a16:creationId xmlns="" xmlns:a16="http://schemas.microsoft.com/office/drawing/2014/main" id="{17DD4B55-CA6E-4B68-97C9-646C6EC1FB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849" y="-575"/>
            <a:ext cx="5186363" cy="6858575"/>
          </a:xfrm>
          <a:solidFill>
            <a:schemeClr val="bg1"/>
          </a:solidFill>
        </p:spPr>
        <p:txBody>
          <a:bodyPr/>
          <a:lstStyle/>
          <a:p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5207215" y="36075"/>
            <a:ext cx="2844751" cy="274500"/>
            <a:chOff x="5228062" y="49500"/>
            <a:chExt cx="2844750" cy="274500"/>
          </a:xfrm>
          <a:solidFill>
            <a:schemeClr val="tx1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=""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3" y="6596925"/>
            <a:ext cx="2844751" cy="274500"/>
            <a:chOff x="9347250" y="6571200"/>
            <a:chExt cx="2844750" cy="274500"/>
          </a:xfrm>
          <a:solidFill>
            <a:schemeClr val="tx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=""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=""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1" y="2033588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4364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s://presentation-creation.ru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75A6C3A-6058-47AC-8C7C-8D12E732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553708D-0EB0-412E-93AB-1EF196369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D2FB742-CD4D-4AED-90F9-24C56529A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B3E60-2F82-4C12-95B3-7ACC1B0E5862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7491BF8-6565-4611-B06E-593AB5B96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AB86C5F-3A42-4D66-874B-B8BA71B07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981FB-684B-4CAF-A490-D4A6C9E8C49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9"/>
            <a:extLst>
              <a:ext uri="{FF2B5EF4-FFF2-40B4-BE49-F238E27FC236}">
                <a16:creationId xmlns="" xmlns:a16="http://schemas.microsoft.com/office/drawing/2014/main" id="{34A6A0F7-627E-4580-AA51-61AFC9D01210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3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1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4" r:id="rId6"/>
    <p:sldLayoutId id="2147483654" r:id="rId7"/>
    <p:sldLayoutId id="2147483665" r:id="rId8"/>
    <p:sldLayoutId id="2147483661" r:id="rId9"/>
    <p:sldLayoutId id="2147483655" r:id="rId10"/>
    <p:sldLayoutId id="2147483662" r:id="rId11"/>
    <p:sldLayoutId id="2147483663" r:id="rId12"/>
    <p:sldLayoutId id="2147483660" r:id="rId13"/>
    <p:sldLayoutId id="2147483656" r:id="rId14"/>
    <p:sldLayoutId id="214748365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3" Type="http://schemas.microsoft.com/office/2007/relationships/hdphoto" Target="../media/hdphoto5.wdp"/><Relationship Id="rId21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20" Type="http://schemas.openxmlformats.org/officeDocument/2006/relationships/image" Target="../media/image45.svg"/><Relationship Id="rId1" Type="http://schemas.openxmlformats.org/officeDocument/2006/relationships/slideLayout" Target="../slideLayouts/slideLayout9.xml"/><Relationship Id="rId6" Type="http://schemas.microsoft.com/office/2007/relationships/hdphoto" Target="../media/hdphoto6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Relationship Id="rId22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5.png"/><Relationship Id="rId4" Type="http://schemas.openxmlformats.org/officeDocument/2006/relationships/diagramQuickStyle" Target="../diagrams/quickStyle1.xml"/><Relationship Id="rId9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microsoft.com/office/2007/relationships/hdphoto" Target="../media/hdphoto1.wdp"/><Relationship Id="rId7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hyperlink" Target="https://adminorech34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chart" Target="../charts/char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40D4121-DDD5-4E24-8A70-430C14D0F319}"/>
              </a:ext>
            </a:extLst>
          </p:cNvPr>
          <p:cNvSpPr/>
          <p:nvPr/>
        </p:nvSpPr>
        <p:spPr>
          <a:xfrm>
            <a:off x="210891" y="5843992"/>
            <a:ext cx="92025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Даниловского муниципального района Волгоградской области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1002" y="189000"/>
            <a:ext cx="893210" cy="122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465" y="5172643"/>
            <a:ext cx="2683263" cy="1609959"/>
          </a:xfrm>
          <a:prstGeom prst="rect">
            <a:avLst/>
          </a:prstGeom>
        </p:spPr>
      </p:pic>
      <p:sp>
        <p:nvSpPr>
          <p:cNvPr id="8" name="Заголовок 9">
            <a:extLst>
              <a:ext uri="{FF2B5EF4-FFF2-40B4-BE49-F238E27FC236}">
                <a16:creationId xmlns=""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291002" y="1513733"/>
            <a:ext cx="9585001" cy="4075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4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Даниловского муниципального района Волгоградской области на 2025 </a:t>
            </a:r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endParaRPr lang="ru-RU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40D4121-DDD5-4E24-8A70-430C14D0F319}"/>
              </a:ext>
            </a:extLst>
          </p:cNvPr>
          <p:cNvSpPr/>
          <p:nvPr/>
        </p:nvSpPr>
        <p:spPr>
          <a:xfrm>
            <a:off x="1182506" y="364418"/>
            <a:ext cx="589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422907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3"/>
          <p:cNvSpPr/>
          <p:nvPr/>
        </p:nvSpPr>
        <p:spPr>
          <a:xfrm>
            <a:off x="89808" y="159275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sp>
        <p:nvSpPr>
          <p:cNvPr id="5" name="Прямоугольник 4"/>
          <p:cNvSpPr/>
          <p:nvPr/>
        </p:nvSpPr>
        <p:spPr>
          <a:xfrm>
            <a:off x="247970" y="144000"/>
            <a:ext cx="4093030" cy="589394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2025-2027 годы</a:t>
            </a:r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gray">
          <a:xfrm>
            <a:off x="3142488" y="864000"/>
            <a:ext cx="875851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9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9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2361000" y="729000"/>
            <a:ext cx="1024781" cy="941970"/>
            <a:chOff x="-218255" y="579327"/>
            <a:chExt cx="1024781" cy="941970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9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0" name="Rectangle 3"/>
          <p:cNvSpPr/>
          <p:nvPr/>
        </p:nvSpPr>
        <p:spPr>
          <a:xfrm>
            <a:off x="2799424" y="6347205"/>
            <a:ext cx="9191576" cy="321795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011000" y="1404000"/>
            <a:ext cx="1736425" cy="386888"/>
          </a:xfrm>
          <a:prstGeom prst="rect">
            <a:avLst/>
          </a:prstGeom>
        </p:spPr>
        <p:txBody>
          <a:bodyPr wrap="square" lIns="108826" tIns="54413" rIns="108826" bIns="54413">
            <a:spAutoFit/>
          </a:bodyPr>
          <a:lstStyle/>
          <a:p>
            <a:pPr lvl="0"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Диаграмма 28"/>
          <p:cNvGraphicFramePr/>
          <p:nvPr>
            <p:extLst>
              <p:ext uri="{D42A27DB-BD31-4B8C-83A1-F6EECF244321}">
                <p14:modId xmlns:p14="http://schemas.microsoft.com/office/powerpoint/2010/main" val="821773093"/>
              </p:ext>
            </p:extLst>
          </p:nvPr>
        </p:nvGraphicFramePr>
        <p:xfrm>
          <a:off x="2286324" y="914503"/>
          <a:ext cx="9461101" cy="5240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405212" y="3294000"/>
            <a:ext cx="1980000" cy="663874"/>
          </a:xfrm>
          <a:prstGeom prst="rect">
            <a:avLst/>
          </a:prstGeom>
          <a:noFill/>
        </p:spPr>
        <p:txBody>
          <a:bodyPr wrap="square" lIns="108814" tIns="54407" rIns="108814" bIns="54407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708,8</a:t>
            </a:r>
          </a:p>
        </p:txBody>
      </p:sp>
      <p:grpSp>
        <p:nvGrpSpPr>
          <p:cNvPr id="33" name="Группа 32"/>
          <p:cNvGrpSpPr/>
          <p:nvPr/>
        </p:nvGrpSpPr>
        <p:grpSpPr>
          <a:xfrm>
            <a:off x="2941748" y="1522259"/>
            <a:ext cx="2437301" cy="1260000"/>
            <a:chOff x="8383268" y="1620069"/>
            <a:chExt cx="5184576" cy="1158050"/>
          </a:xfrm>
          <a:solidFill>
            <a:schemeClr val="bg1">
              <a:lumMod val="75000"/>
            </a:schemeClr>
          </a:solidFill>
        </p:grpSpPr>
        <p:sp>
          <p:nvSpPr>
            <p:cNvPr id="34" name="Прямоугольник 33"/>
            <p:cNvSpPr/>
            <p:nvPr/>
          </p:nvSpPr>
          <p:spPr>
            <a:xfrm>
              <a:off x="8383268" y="1620069"/>
              <a:ext cx="5184576" cy="11580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1"/>
            <p:cNvSpPr txBox="1"/>
            <p:nvPr/>
          </p:nvSpPr>
          <p:spPr>
            <a:xfrm>
              <a:off x="8500225" y="1886549"/>
              <a:ext cx="4950663" cy="625089"/>
            </a:xfrm>
            <a:prstGeom prst="rect">
              <a:avLst/>
            </a:prstGeom>
            <a:grpFill/>
          </p:spPr>
          <p:txBody>
            <a:bodyPr wrap="none" lIns="108814" tIns="54407" rIns="108814" bIns="54407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800" b="1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Субвенции</a:t>
              </a:r>
              <a:endPara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TextBox 21"/>
          <p:cNvSpPr txBox="1"/>
          <p:nvPr/>
        </p:nvSpPr>
        <p:spPr>
          <a:xfrm>
            <a:off x="3260299" y="2931285"/>
            <a:ext cx="1800200" cy="7254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108814" tIns="54407" rIns="108814" bIns="54407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1,8</a:t>
            </a:r>
          </a:p>
        </p:txBody>
      </p:sp>
    </p:spTree>
    <p:extLst>
      <p:ext uri="{BB962C8B-B14F-4D97-AF65-F5344CB8AC3E}">
        <p14:creationId xmlns:p14="http://schemas.microsoft.com/office/powerpoint/2010/main" val="268516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Graphic spid="29" grpId="0">
        <p:bldAsOne/>
      </p:bldGraphic>
      <p:bldP spid="30" grpId="0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лелограмм 29"/>
          <p:cNvSpPr/>
          <p:nvPr/>
        </p:nvSpPr>
        <p:spPr>
          <a:xfrm>
            <a:off x="89808" y="159275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sp>
        <p:nvSpPr>
          <p:cNvPr id="55" name="原创设计师QQ598969553          _16"/>
          <p:cNvSpPr txBox="1"/>
          <p:nvPr/>
        </p:nvSpPr>
        <p:spPr>
          <a:xfrm>
            <a:off x="1392476" y="4695382"/>
            <a:ext cx="178488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800" b="1" dirty="0" smtClean="0">
                <a:latin typeface="+mn-ea"/>
                <a:cs typeface="Open Sans" panose="020B0606030504020204" pitchFamily="34" charset="0"/>
              </a:rPr>
              <a:t>2,822</a:t>
            </a:r>
            <a:endParaRPr lang="en-US" sz="28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(</a:t>
            </a:r>
            <a:r>
              <a:rPr lang="ru-RU" b="1" dirty="0" smtClean="0">
                <a:latin typeface="+mn-ea"/>
                <a:cs typeface="Open Sans" panose="020B0606030504020204" pitchFamily="34" charset="0"/>
              </a:rPr>
              <a:t>0,1</a:t>
            </a: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%)</a:t>
            </a:r>
            <a:endParaRPr lang="ru-RU" sz="18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1400" b="1" dirty="0" smtClean="0">
                <a:latin typeface="+mn-ea"/>
                <a:cs typeface="Open Sans" panose="020B0606030504020204" pitchFamily="34" charset="0"/>
              </a:rPr>
              <a:t>ЖКХ</a:t>
            </a:r>
            <a:endParaRPr lang="en-US" sz="1400" b="1" dirty="0">
              <a:latin typeface="+mn-ea"/>
              <a:cs typeface="Open Sans" panose="020B0606030504020204" pitchFamily="34" charset="0"/>
            </a:endParaRPr>
          </a:p>
        </p:txBody>
      </p:sp>
      <p:grpSp>
        <p:nvGrpSpPr>
          <p:cNvPr id="56" name="Группа 55"/>
          <p:cNvGrpSpPr/>
          <p:nvPr/>
        </p:nvGrpSpPr>
        <p:grpSpPr>
          <a:xfrm rot="18489785">
            <a:off x="185004" y="4569774"/>
            <a:ext cx="1083036" cy="1017159"/>
            <a:chOff x="4708732" y="5231825"/>
            <a:chExt cx="1284788" cy="1284788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4708732" y="5231825"/>
              <a:ext cx="1284788" cy="1284788"/>
              <a:chOff x="4708732" y="5159817"/>
              <a:chExt cx="1284788" cy="1284788"/>
            </a:xfrm>
          </p:grpSpPr>
          <p:sp>
            <p:nvSpPr>
              <p:cNvPr id="59" name="原创设计师QQ598969553          _4"/>
              <p:cNvSpPr/>
              <p:nvPr/>
            </p:nvSpPr>
            <p:spPr>
              <a:xfrm>
                <a:off x="4708732" y="5159817"/>
                <a:ext cx="1284788" cy="1284788"/>
              </a:xfrm>
              <a:prstGeom prst="ellipse">
                <a:avLst/>
              </a:prstGeom>
              <a:noFill/>
              <a:ln w="101600" cap="sq" cmpd="sng">
                <a:solidFill>
                  <a:srgbClr val="CBE7E1"/>
                </a:solidFill>
                <a:prstDash val="sysDash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n-ea"/>
                </a:endParaRPr>
              </a:p>
            </p:txBody>
          </p:sp>
          <p:grpSp>
            <p:nvGrpSpPr>
              <p:cNvPr id="60" name="Группа 59"/>
              <p:cNvGrpSpPr/>
              <p:nvPr/>
            </p:nvGrpSpPr>
            <p:grpSpPr>
              <a:xfrm>
                <a:off x="4708732" y="5159817"/>
                <a:ext cx="1284788" cy="1284788"/>
                <a:chOff x="2645966" y="1914103"/>
                <a:chExt cx="1064104" cy="1064104"/>
              </a:xfrm>
            </p:grpSpPr>
            <p:sp>
              <p:nvSpPr>
                <p:cNvPr id="61" name="原创设计师QQ598969553          _5"/>
                <p:cNvSpPr/>
                <p:nvPr/>
              </p:nvSpPr>
              <p:spPr>
                <a:xfrm>
                  <a:off x="2780520" y="2048657"/>
                  <a:ext cx="794997" cy="79499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bg1"/>
                    </a:solidFill>
                    <a:latin typeface="+mn-ea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62" name="原创设计师QQ598969553          _6"/>
                <p:cNvSpPr/>
                <p:nvPr/>
              </p:nvSpPr>
              <p:spPr>
                <a:xfrm>
                  <a:off x="2645966" y="1914103"/>
                  <a:ext cx="1064104" cy="1064104"/>
                </a:xfrm>
                <a:prstGeom prst="arc">
                  <a:avLst>
                    <a:gd name="adj1" fmla="val 19986871"/>
                    <a:gd name="adj2" fmla="val 4739149"/>
                  </a:avLst>
                </a:prstGeom>
                <a:noFill/>
                <a:ln w="101600" cap="sq" cmpd="sng">
                  <a:solidFill>
                    <a:schemeClr val="accent2"/>
                  </a:solidFill>
                  <a:prstDash val="sysDash"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+mn-ea"/>
                  </a:endParaRPr>
                </a:p>
              </p:txBody>
            </p:sp>
          </p:grpSp>
        </p:grpSp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  <a14:imgEffect>
                        <a14:sharpenSoften amount="50000"/>
                      </a14:imgEffect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110215">
              <a:off x="5083200" y="5568084"/>
              <a:ext cx="597504" cy="59750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0" name="Группа 79"/>
          <p:cNvGrpSpPr/>
          <p:nvPr/>
        </p:nvGrpSpPr>
        <p:grpSpPr>
          <a:xfrm>
            <a:off x="220584" y="2275519"/>
            <a:ext cx="846124" cy="861997"/>
            <a:chOff x="316582" y="1764085"/>
            <a:chExt cx="1064104" cy="1064104"/>
          </a:xfrm>
        </p:grpSpPr>
        <p:grpSp>
          <p:nvGrpSpPr>
            <p:cNvPr id="87" name="Группа 86"/>
            <p:cNvGrpSpPr/>
            <p:nvPr/>
          </p:nvGrpSpPr>
          <p:grpSpPr>
            <a:xfrm>
              <a:off x="316582" y="1764085"/>
              <a:ext cx="1064104" cy="1064104"/>
              <a:chOff x="2645966" y="1914103"/>
              <a:chExt cx="1064104" cy="1064104"/>
            </a:xfrm>
          </p:grpSpPr>
          <p:sp>
            <p:nvSpPr>
              <p:cNvPr id="92" name="原创设计师QQ598969553          _4"/>
              <p:cNvSpPr/>
              <p:nvPr/>
            </p:nvSpPr>
            <p:spPr>
              <a:xfrm>
                <a:off x="2645966" y="1914103"/>
                <a:ext cx="1064104" cy="1064104"/>
              </a:xfrm>
              <a:prstGeom prst="ellipse">
                <a:avLst/>
              </a:prstGeom>
              <a:noFill/>
              <a:ln w="101600" cap="sq" cmpd="sng">
                <a:solidFill>
                  <a:srgbClr val="CBE7E1"/>
                </a:solidFill>
                <a:prstDash val="sysDash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n-ea"/>
                </a:endParaRPr>
              </a:p>
            </p:txBody>
          </p:sp>
          <p:grpSp>
            <p:nvGrpSpPr>
              <p:cNvPr id="95" name="Группа 94"/>
              <p:cNvGrpSpPr/>
              <p:nvPr/>
            </p:nvGrpSpPr>
            <p:grpSpPr>
              <a:xfrm>
                <a:off x="2645966" y="1914103"/>
                <a:ext cx="1064104" cy="1064104"/>
                <a:chOff x="2645966" y="1914103"/>
                <a:chExt cx="1064104" cy="1064104"/>
              </a:xfrm>
            </p:grpSpPr>
            <p:sp>
              <p:nvSpPr>
                <p:cNvPr id="96" name="原创设计师QQ598969553          _5"/>
                <p:cNvSpPr/>
                <p:nvPr/>
              </p:nvSpPr>
              <p:spPr>
                <a:xfrm>
                  <a:off x="2780520" y="2048657"/>
                  <a:ext cx="794997" cy="79499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bg1"/>
                    </a:solidFill>
                    <a:latin typeface="+mn-ea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97" name="原创设计师QQ598969553          _6"/>
                <p:cNvSpPr/>
                <p:nvPr/>
              </p:nvSpPr>
              <p:spPr>
                <a:xfrm>
                  <a:off x="2645966" y="1914103"/>
                  <a:ext cx="1064104" cy="1064104"/>
                </a:xfrm>
                <a:prstGeom prst="arc">
                  <a:avLst>
                    <a:gd name="adj1" fmla="val 14664651"/>
                    <a:gd name="adj2" fmla="val 21085151"/>
                  </a:avLst>
                </a:prstGeom>
                <a:noFill/>
                <a:ln w="101600" cap="sq" cmpd="sng">
                  <a:solidFill>
                    <a:schemeClr val="accent2"/>
                  </a:solidFill>
                  <a:prstDash val="sysDash"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+mn-ea"/>
                  </a:endParaRPr>
                </a:p>
              </p:txBody>
            </p:sp>
          </p:grpSp>
        </p:grpSp>
        <p:grpSp>
          <p:nvGrpSpPr>
            <p:cNvPr id="88" name="Группа 87"/>
            <p:cNvGrpSpPr/>
            <p:nvPr/>
          </p:nvGrpSpPr>
          <p:grpSpPr>
            <a:xfrm>
              <a:off x="690315" y="2101312"/>
              <a:ext cx="343606" cy="382853"/>
              <a:chOff x="5120036" y="2572979"/>
              <a:chExt cx="427829" cy="476696"/>
            </a:xfrm>
            <a:effectLst>
              <a:outerShdw blurRad="50800" dist="50800" dir="5400000" algn="ctr" rotWithShape="0">
                <a:schemeClr val="tx1">
                  <a:alpha val="40000"/>
                </a:schemeClr>
              </a:outerShdw>
            </a:effectLst>
          </p:grpSpPr>
          <p:sp>
            <p:nvSpPr>
              <p:cNvPr id="89" name="Freeform 9"/>
              <p:cNvSpPr>
                <a:spLocks/>
              </p:cNvSpPr>
              <p:nvPr/>
            </p:nvSpPr>
            <p:spPr bwMode="auto">
              <a:xfrm>
                <a:off x="5219590" y="2572979"/>
                <a:ext cx="229352" cy="242833"/>
              </a:xfrm>
              <a:custGeom>
                <a:avLst/>
                <a:gdLst>
                  <a:gd name="T0" fmla="*/ 50 w 152"/>
                  <a:gd name="T1" fmla="*/ 147 h 159"/>
                  <a:gd name="T2" fmla="*/ 39 w 152"/>
                  <a:gd name="T3" fmla="*/ 147 h 159"/>
                  <a:gd name="T4" fmla="*/ 76 w 152"/>
                  <a:gd name="T5" fmla="*/ 159 h 159"/>
                  <a:gd name="T6" fmla="*/ 114 w 152"/>
                  <a:gd name="T7" fmla="*/ 147 h 159"/>
                  <a:gd name="T8" fmla="*/ 103 w 152"/>
                  <a:gd name="T9" fmla="*/ 147 h 159"/>
                  <a:gd name="T10" fmla="*/ 152 w 152"/>
                  <a:gd name="T11" fmla="*/ 76 h 159"/>
                  <a:gd name="T12" fmla="*/ 76 w 152"/>
                  <a:gd name="T13" fmla="*/ 0 h 159"/>
                  <a:gd name="T14" fmla="*/ 0 w 152"/>
                  <a:gd name="T15" fmla="*/ 76 h 159"/>
                  <a:gd name="T16" fmla="*/ 50 w 152"/>
                  <a:gd name="T17" fmla="*/ 147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2" h="159">
                    <a:moveTo>
                      <a:pt x="50" y="147"/>
                    </a:moveTo>
                    <a:cubicBezTo>
                      <a:pt x="39" y="147"/>
                      <a:pt x="39" y="147"/>
                      <a:pt x="39" y="147"/>
                    </a:cubicBezTo>
                    <a:cubicBezTo>
                      <a:pt x="39" y="152"/>
                      <a:pt x="53" y="159"/>
                      <a:pt x="76" y="159"/>
                    </a:cubicBezTo>
                    <a:cubicBezTo>
                      <a:pt x="99" y="159"/>
                      <a:pt x="113" y="152"/>
                      <a:pt x="114" y="147"/>
                    </a:cubicBezTo>
                    <a:cubicBezTo>
                      <a:pt x="103" y="147"/>
                      <a:pt x="103" y="147"/>
                      <a:pt x="103" y="147"/>
                    </a:cubicBezTo>
                    <a:cubicBezTo>
                      <a:pt x="131" y="136"/>
                      <a:pt x="152" y="108"/>
                      <a:pt x="152" y="76"/>
                    </a:cubicBezTo>
                    <a:cubicBezTo>
                      <a:pt x="152" y="34"/>
                      <a:pt x="118" y="0"/>
                      <a:pt x="76" y="0"/>
                    </a:cubicBezTo>
                    <a:cubicBezTo>
                      <a:pt x="34" y="0"/>
                      <a:pt x="0" y="34"/>
                      <a:pt x="0" y="76"/>
                    </a:cubicBezTo>
                    <a:cubicBezTo>
                      <a:pt x="0" y="108"/>
                      <a:pt x="21" y="136"/>
                      <a:pt x="50" y="147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50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10"/>
              <p:cNvSpPr>
                <a:spLocks/>
              </p:cNvSpPr>
              <p:nvPr/>
            </p:nvSpPr>
            <p:spPr bwMode="auto">
              <a:xfrm>
                <a:off x="5120036" y="2797872"/>
                <a:ext cx="427829" cy="251803"/>
              </a:xfrm>
              <a:custGeom>
                <a:avLst/>
                <a:gdLst>
                  <a:gd name="T0" fmla="*/ 222 w 284"/>
                  <a:gd name="T1" fmla="*/ 0 h 165"/>
                  <a:gd name="T2" fmla="*/ 188 w 284"/>
                  <a:gd name="T3" fmla="*/ 0 h 165"/>
                  <a:gd name="T4" fmla="*/ 154 w 284"/>
                  <a:gd name="T5" fmla="*/ 19 h 165"/>
                  <a:gd name="T6" fmla="*/ 154 w 284"/>
                  <a:gd name="T7" fmla="*/ 134 h 165"/>
                  <a:gd name="T8" fmla="*/ 143 w 284"/>
                  <a:gd name="T9" fmla="*/ 146 h 165"/>
                  <a:gd name="T10" fmla="*/ 131 w 284"/>
                  <a:gd name="T11" fmla="*/ 134 h 165"/>
                  <a:gd name="T12" fmla="*/ 131 w 284"/>
                  <a:gd name="T13" fmla="*/ 19 h 165"/>
                  <a:gd name="T14" fmla="*/ 97 w 284"/>
                  <a:gd name="T15" fmla="*/ 0 h 165"/>
                  <a:gd name="T16" fmla="*/ 63 w 284"/>
                  <a:gd name="T17" fmla="*/ 0 h 165"/>
                  <a:gd name="T18" fmla="*/ 0 w 284"/>
                  <a:gd name="T19" fmla="*/ 86 h 165"/>
                  <a:gd name="T20" fmla="*/ 0 w 284"/>
                  <a:gd name="T21" fmla="*/ 165 h 165"/>
                  <a:gd name="T22" fmla="*/ 284 w 284"/>
                  <a:gd name="T23" fmla="*/ 165 h 165"/>
                  <a:gd name="T24" fmla="*/ 284 w 284"/>
                  <a:gd name="T25" fmla="*/ 86 h 165"/>
                  <a:gd name="T26" fmla="*/ 222 w 284"/>
                  <a:gd name="T27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4" h="165">
                    <a:moveTo>
                      <a:pt x="222" y="0"/>
                    </a:moveTo>
                    <a:cubicBezTo>
                      <a:pt x="188" y="0"/>
                      <a:pt x="188" y="0"/>
                      <a:pt x="188" y="0"/>
                    </a:cubicBezTo>
                    <a:cubicBezTo>
                      <a:pt x="188" y="10"/>
                      <a:pt x="172" y="17"/>
                      <a:pt x="154" y="19"/>
                    </a:cubicBezTo>
                    <a:cubicBezTo>
                      <a:pt x="154" y="134"/>
                      <a:pt x="154" y="134"/>
                      <a:pt x="154" y="134"/>
                    </a:cubicBezTo>
                    <a:cubicBezTo>
                      <a:pt x="154" y="140"/>
                      <a:pt x="149" y="146"/>
                      <a:pt x="143" y="146"/>
                    </a:cubicBezTo>
                    <a:cubicBezTo>
                      <a:pt x="136" y="146"/>
                      <a:pt x="131" y="140"/>
                      <a:pt x="131" y="134"/>
                    </a:cubicBezTo>
                    <a:cubicBezTo>
                      <a:pt x="131" y="19"/>
                      <a:pt x="131" y="19"/>
                      <a:pt x="131" y="19"/>
                    </a:cubicBezTo>
                    <a:cubicBezTo>
                      <a:pt x="113" y="17"/>
                      <a:pt x="97" y="11"/>
                      <a:pt x="97" y="0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28" y="0"/>
                      <a:pt x="0" y="39"/>
                      <a:pt x="0" y="86"/>
                    </a:cubicBezTo>
                    <a:cubicBezTo>
                      <a:pt x="0" y="165"/>
                      <a:pt x="0" y="165"/>
                      <a:pt x="0" y="165"/>
                    </a:cubicBezTo>
                    <a:cubicBezTo>
                      <a:pt x="284" y="165"/>
                      <a:pt x="284" y="165"/>
                      <a:pt x="284" y="165"/>
                    </a:cubicBezTo>
                    <a:cubicBezTo>
                      <a:pt x="284" y="86"/>
                      <a:pt x="284" y="86"/>
                      <a:pt x="284" y="86"/>
                    </a:cubicBezTo>
                    <a:cubicBezTo>
                      <a:pt x="284" y="39"/>
                      <a:pt x="256" y="0"/>
                      <a:pt x="222" y="0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06" name="原创设计师QQ598969553          _16"/>
          <p:cNvSpPr txBox="1"/>
          <p:nvPr/>
        </p:nvSpPr>
        <p:spPr>
          <a:xfrm>
            <a:off x="9336000" y="4617199"/>
            <a:ext cx="2453196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800" b="1" dirty="0" smtClean="0">
                <a:latin typeface="+mn-ea"/>
                <a:cs typeface="Open Sans" panose="020B0606030504020204" pitchFamily="34" charset="0"/>
              </a:rPr>
              <a:t>18,0</a:t>
            </a:r>
            <a:endParaRPr lang="en-US" sz="28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(</a:t>
            </a:r>
            <a:r>
              <a:rPr lang="ru-RU" b="1" dirty="0" smtClean="0">
                <a:latin typeface="+mn-ea"/>
                <a:cs typeface="Open Sans" panose="020B0606030504020204" pitchFamily="34" charset="0"/>
              </a:rPr>
              <a:t>0,9</a:t>
            </a: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%)</a:t>
            </a:r>
            <a:endParaRPr lang="ru-RU" sz="18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1200" b="1" dirty="0" smtClean="0">
                <a:latin typeface="+mn-ea"/>
                <a:cs typeface="Open Sans" panose="020B0606030504020204" pitchFamily="34" charset="0"/>
              </a:rPr>
              <a:t>СОЦИАЛЬНАЯ</a:t>
            </a:r>
            <a:endParaRPr lang="en-US" sz="12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1200" b="1" dirty="0" smtClean="0">
                <a:latin typeface="+mn-ea"/>
                <a:cs typeface="Open Sans" panose="020B0606030504020204" pitchFamily="34" charset="0"/>
              </a:rPr>
              <a:t>ПОЛИТИКА</a:t>
            </a:r>
            <a:endParaRPr lang="en-US" sz="1200" b="1" dirty="0">
              <a:latin typeface="+mn-ea"/>
              <a:cs typeface="Open Sans" panose="020B0606030504020204" pitchFamily="34" charset="0"/>
            </a:endParaRPr>
          </a:p>
        </p:txBody>
      </p:sp>
      <p:grpSp>
        <p:nvGrpSpPr>
          <p:cNvPr id="107" name="Группа 106"/>
          <p:cNvGrpSpPr/>
          <p:nvPr/>
        </p:nvGrpSpPr>
        <p:grpSpPr>
          <a:xfrm>
            <a:off x="8036217" y="4705807"/>
            <a:ext cx="856311" cy="856311"/>
            <a:chOff x="306375" y="3074634"/>
            <a:chExt cx="1064104" cy="1064104"/>
          </a:xfrm>
        </p:grpSpPr>
        <p:grpSp>
          <p:nvGrpSpPr>
            <p:cNvPr id="108" name="Группа 107"/>
            <p:cNvGrpSpPr/>
            <p:nvPr/>
          </p:nvGrpSpPr>
          <p:grpSpPr>
            <a:xfrm>
              <a:off x="306375" y="3074634"/>
              <a:ext cx="1064104" cy="1064104"/>
              <a:chOff x="2645966" y="1914103"/>
              <a:chExt cx="1064104" cy="1064104"/>
            </a:xfrm>
          </p:grpSpPr>
          <p:sp>
            <p:nvSpPr>
              <p:cNvPr id="113" name="原创设计师QQ598969553          _4"/>
              <p:cNvSpPr/>
              <p:nvPr/>
            </p:nvSpPr>
            <p:spPr>
              <a:xfrm>
                <a:off x="2645966" y="1914103"/>
                <a:ext cx="1064104" cy="1064104"/>
              </a:xfrm>
              <a:prstGeom prst="ellipse">
                <a:avLst/>
              </a:prstGeom>
              <a:noFill/>
              <a:ln w="101600" cap="sq" cmpd="sng">
                <a:solidFill>
                  <a:srgbClr val="CBE7E1"/>
                </a:solidFill>
                <a:prstDash val="sysDash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n-ea"/>
                </a:endParaRPr>
              </a:p>
            </p:txBody>
          </p:sp>
          <p:grpSp>
            <p:nvGrpSpPr>
              <p:cNvPr id="114" name="Группа 113"/>
              <p:cNvGrpSpPr/>
              <p:nvPr/>
            </p:nvGrpSpPr>
            <p:grpSpPr>
              <a:xfrm>
                <a:off x="2645966" y="1914103"/>
                <a:ext cx="1064104" cy="1064104"/>
                <a:chOff x="2645966" y="1914103"/>
                <a:chExt cx="1064104" cy="1064104"/>
              </a:xfrm>
            </p:grpSpPr>
            <p:sp>
              <p:nvSpPr>
                <p:cNvPr id="115" name="原创设计师QQ598969553          _5"/>
                <p:cNvSpPr/>
                <p:nvPr/>
              </p:nvSpPr>
              <p:spPr>
                <a:xfrm>
                  <a:off x="2780520" y="2048657"/>
                  <a:ext cx="794997" cy="79499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bg1"/>
                    </a:solidFill>
                    <a:latin typeface="+mn-ea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16" name="原创设计师QQ598969553          _6"/>
                <p:cNvSpPr/>
                <p:nvPr/>
              </p:nvSpPr>
              <p:spPr>
                <a:xfrm>
                  <a:off x="2645966" y="1914103"/>
                  <a:ext cx="1064104" cy="1064104"/>
                </a:xfrm>
                <a:prstGeom prst="arc">
                  <a:avLst>
                    <a:gd name="adj1" fmla="val 16960420"/>
                    <a:gd name="adj2" fmla="val 994443"/>
                  </a:avLst>
                </a:prstGeom>
                <a:noFill/>
                <a:ln w="101600" cap="sq" cmpd="sng">
                  <a:solidFill>
                    <a:schemeClr val="accent2"/>
                  </a:solidFill>
                  <a:prstDash val="sysDash"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+mn-ea"/>
                  </a:endParaRPr>
                </a:p>
              </p:txBody>
            </p:sp>
          </p:grpSp>
        </p:grpSp>
        <p:grpSp>
          <p:nvGrpSpPr>
            <p:cNvPr id="109" name="Группа 108"/>
            <p:cNvGrpSpPr/>
            <p:nvPr/>
          </p:nvGrpSpPr>
          <p:grpSpPr>
            <a:xfrm>
              <a:off x="629742" y="3368349"/>
              <a:ext cx="415791" cy="444912"/>
              <a:chOff x="507715" y="2557272"/>
              <a:chExt cx="617318" cy="660553"/>
            </a:xfrm>
          </p:grpSpPr>
          <p:pic>
            <p:nvPicPr>
              <p:cNvPr id="110" name="图片 31"/>
              <p:cNvPicPr>
                <a:picLocks noChangeAspect="1"/>
              </p:cNvPicPr>
              <p:nvPr/>
            </p:nvPicPr>
            <p:blipFill>
              <a:blip r:embed="rId4" cstate="print">
                <a:biLevel thresh="5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7715" y="2557272"/>
                <a:ext cx="617318" cy="660553"/>
              </a:xfrm>
              <a:prstGeom prst="rect">
                <a:avLst/>
              </a:prstGeom>
              <a:effectLst>
                <a:outerShdw blurRad="50800" dist="50800" dir="5400000" algn="ctr" rotWithShape="0">
                  <a:schemeClr val="tx1">
                    <a:alpha val="40000"/>
                  </a:schemeClr>
                </a:outerShdw>
              </a:effectLst>
            </p:spPr>
          </p:pic>
          <p:sp>
            <p:nvSpPr>
              <p:cNvPr id="111" name="Прямоугольник 110"/>
              <p:cNvSpPr/>
              <p:nvPr/>
            </p:nvSpPr>
            <p:spPr>
              <a:xfrm>
                <a:off x="773758" y="2726021"/>
                <a:ext cx="104081" cy="18340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2" name="Прямоугольник 111"/>
              <p:cNvSpPr/>
              <p:nvPr/>
            </p:nvSpPr>
            <p:spPr>
              <a:xfrm>
                <a:off x="796919" y="2705436"/>
                <a:ext cx="45719" cy="4571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25" name="原创设计师QQ598969553          _16"/>
          <p:cNvSpPr txBox="1"/>
          <p:nvPr/>
        </p:nvSpPr>
        <p:spPr>
          <a:xfrm>
            <a:off x="4476000" y="4667380"/>
            <a:ext cx="2790974" cy="85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800" b="1" dirty="0" smtClean="0">
                <a:latin typeface="+mn-ea"/>
                <a:cs typeface="Open Sans" panose="020B0606030504020204" pitchFamily="34" charset="0"/>
              </a:rPr>
              <a:t>521,553</a:t>
            </a:r>
            <a:endParaRPr lang="en-US" sz="28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(</a:t>
            </a:r>
            <a:r>
              <a:rPr lang="ru-RU" b="1" dirty="0" smtClean="0">
                <a:latin typeface="+mn-ea"/>
                <a:cs typeface="Open Sans" panose="020B0606030504020204" pitchFamily="34" charset="0"/>
              </a:rPr>
              <a:t>24,1</a:t>
            </a: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%)</a:t>
            </a:r>
            <a:endParaRPr lang="ru-RU" sz="18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1200" b="1" dirty="0" smtClean="0">
                <a:latin typeface="+mn-ea"/>
                <a:cs typeface="Open Sans" panose="020B0606030504020204" pitchFamily="34" charset="0"/>
              </a:rPr>
              <a:t>КУЛЬТУРА, КИНЕМАТОГРАФИЯ</a:t>
            </a:r>
            <a:endParaRPr lang="en-US" sz="1200" b="1" dirty="0">
              <a:latin typeface="+mn-ea"/>
              <a:cs typeface="Open Sans" panose="020B0606030504020204" pitchFamily="34" charset="0"/>
            </a:endParaRPr>
          </a:p>
        </p:txBody>
      </p:sp>
      <p:grpSp>
        <p:nvGrpSpPr>
          <p:cNvPr id="126" name="Группа 125"/>
          <p:cNvGrpSpPr/>
          <p:nvPr/>
        </p:nvGrpSpPr>
        <p:grpSpPr>
          <a:xfrm>
            <a:off x="3396919" y="4774917"/>
            <a:ext cx="856311" cy="856311"/>
            <a:chOff x="8694638" y="1692077"/>
            <a:chExt cx="1064104" cy="1064104"/>
          </a:xfrm>
        </p:grpSpPr>
        <p:grpSp>
          <p:nvGrpSpPr>
            <p:cNvPr id="127" name="Группа 126"/>
            <p:cNvGrpSpPr/>
            <p:nvPr/>
          </p:nvGrpSpPr>
          <p:grpSpPr>
            <a:xfrm>
              <a:off x="8694638" y="1692077"/>
              <a:ext cx="1064104" cy="1064104"/>
              <a:chOff x="2645966" y="1914103"/>
              <a:chExt cx="1064104" cy="1064104"/>
            </a:xfrm>
          </p:grpSpPr>
          <p:sp>
            <p:nvSpPr>
              <p:cNvPr id="129" name="原创设计师QQ598969553          _4"/>
              <p:cNvSpPr/>
              <p:nvPr/>
            </p:nvSpPr>
            <p:spPr>
              <a:xfrm>
                <a:off x="2645966" y="1914103"/>
                <a:ext cx="1064104" cy="1064104"/>
              </a:xfrm>
              <a:prstGeom prst="ellipse">
                <a:avLst/>
              </a:prstGeom>
              <a:noFill/>
              <a:ln w="101600" cap="sq" cmpd="sng">
                <a:solidFill>
                  <a:srgbClr val="CBE7E1"/>
                </a:solidFill>
                <a:prstDash val="sysDash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n-ea"/>
                </a:endParaRPr>
              </a:p>
            </p:txBody>
          </p:sp>
          <p:grpSp>
            <p:nvGrpSpPr>
              <p:cNvPr id="130" name="Группа 129"/>
              <p:cNvGrpSpPr/>
              <p:nvPr/>
            </p:nvGrpSpPr>
            <p:grpSpPr>
              <a:xfrm>
                <a:off x="2645966" y="1914103"/>
                <a:ext cx="1064104" cy="1064104"/>
                <a:chOff x="2645966" y="1914103"/>
                <a:chExt cx="1064104" cy="1064104"/>
              </a:xfrm>
            </p:grpSpPr>
            <p:sp>
              <p:nvSpPr>
                <p:cNvPr id="131" name="原创设计师QQ598969553          _5"/>
                <p:cNvSpPr/>
                <p:nvPr/>
              </p:nvSpPr>
              <p:spPr>
                <a:xfrm>
                  <a:off x="2780520" y="2048657"/>
                  <a:ext cx="794997" cy="79499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bg1"/>
                    </a:solidFill>
                    <a:latin typeface="+mn-ea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32" name="原创设计师QQ598969553          _6"/>
                <p:cNvSpPr/>
                <p:nvPr/>
              </p:nvSpPr>
              <p:spPr>
                <a:xfrm>
                  <a:off x="2645966" y="1914103"/>
                  <a:ext cx="1064104" cy="1064104"/>
                </a:xfrm>
                <a:prstGeom prst="arc">
                  <a:avLst>
                    <a:gd name="adj1" fmla="val 17187234"/>
                    <a:gd name="adj2" fmla="val 20198488"/>
                  </a:avLst>
                </a:prstGeom>
                <a:noFill/>
                <a:ln w="101600" cap="sq" cmpd="sng">
                  <a:solidFill>
                    <a:schemeClr val="accent2"/>
                  </a:solidFill>
                  <a:prstDash val="sysDash"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+mn-ea"/>
                  </a:endParaRPr>
                </a:p>
              </p:txBody>
            </p:sp>
          </p:grpSp>
        </p:grpSp>
        <p:pic>
          <p:nvPicPr>
            <p:cNvPr id="128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46597" y="2007680"/>
              <a:ext cx="418392" cy="418392"/>
            </a:xfrm>
            <a:prstGeom prst="rect">
              <a:avLst/>
            </a:prstGeom>
            <a:noFill/>
            <a:ln>
              <a:noFill/>
            </a:ln>
            <a:effectLst>
              <a:outerShdw blurRad="50800" dist="50800" dir="5400000" sx="102000" sy="102000" algn="ct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" name="原创设计师QQ598969553          _16"/>
          <p:cNvSpPr txBox="1"/>
          <p:nvPr/>
        </p:nvSpPr>
        <p:spPr>
          <a:xfrm>
            <a:off x="4375538" y="2251415"/>
            <a:ext cx="3519320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800" b="1" dirty="0" smtClean="0">
                <a:latin typeface="+mn-ea"/>
                <a:cs typeface="Open Sans" panose="020B0606030504020204" pitchFamily="34" charset="0"/>
              </a:rPr>
              <a:t>5,0</a:t>
            </a:r>
            <a:endParaRPr lang="en-US" sz="28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(</a:t>
            </a:r>
            <a:r>
              <a:rPr lang="ru-RU" b="1" dirty="0" smtClean="0">
                <a:latin typeface="+mn-ea"/>
                <a:cs typeface="Open Sans" panose="020B0606030504020204" pitchFamily="34" charset="0"/>
              </a:rPr>
              <a:t>0,2</a:t>
            </a: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%)</a:t>
            </a:r>
            <a:endParaRPr lang="ru-RU" sz="18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1200" b="1" dirty="0" smtClean="0">
                <a:latin typeface="+mn-ea"/>
                <a:cs typeface="Open Sans" panose="020B0606030504020204" pitchFamily="34" charset="0"/>
              </a:rPr>
              <a:t>НАЦИОНАЛЬНАЯ БЕЗОПАСНОСТЬ И ПРАВООХРАНИТЕЛЬНАЯ ДЕЯТЕЛЬНОСТЬ</a:t>
            </a:r>
            <a:endParaRPr lang="en-US" sz="1200" b="1" dirty="0">
              <a:latin typeface="+mn-ea"/>
              <a:cs typeface="Open Sans" panose="020B0606030504020204" pitchFamily="34" charset="0"/>
            </a:endParaRPr>
          </a:p>
        </p:txBody>
      </p:sp>
      <p:grpSp>
        <p:nvGrpSpPr>
          <p:cNvPr id="142" name="Группа 141"/>
          <p:cNvGrpSpPr/>
          <p:nvPr/>
        </p:nvGrpSpPr>
        <p:grpSpPr>
          <a:xfrm>
            <a:off x="3396919" y="2370224"/>
            <a:ext cx="856311" cy="844112"/>
            <a:chOff x="8749822" y="4366035"/>
            <a:chExt cx="1064104" cy="1064104"/>
          </a:xfrm>
        </p:grpSpPr>
        <p:grpSp>
          <p:nvGrpSpPr>
            <p:cNvPr id="143" name="Группа 142"/>
            <p:cNvGrpSpPr/>
            <p:nvPr/>
          </p:nvGrpSpPr>
          <p:grpSpPr>
            <a:xfrm>
              <a:off x="8749822" y="4366035"/>
              <a:ext cx="1064104" cy="1064104"/>
              <a:chOff x="2645966" y="1914103"/>
              <a:chExt cx="1064104" cy="1064104"/>
            </a:xfrm>
          </p:grpSpPr>
          <p:sp>
            <p:nvSpPr>
              <p:cNvPr id="145" name="原创设计师QQ598969553          _4"/>
              <p:cNvSpPr/>
              <p:nvPr/>
            </p:nvSpPr>
            <p:spPr>
              <a:xfrm>
                <a:off x="2645966" y="1914103"/>
                <a:ext cx="1064104" cy="1064104"/>
              </a:xfrm>
              <a:prstGeom prst="ellipse">
                <a:avLst/>
              </a:prstGeom>
              <a:noFill/>
              <a:ln w="101600" cap="sq" cmpd="sng">
                <a:solidFill>
                  <a:srgbClr val="CBE7E1"/>
                </a:solidFill>
                <a:prstDash val="sysDash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n-ea"/>
                </a:endParaRPr>
              </a:p>
            </p:txBody>
          </p:sp>
          <p:grpSp>
            <p:nvGrpSpPr>
              <p:cNvPr id="146" name="Группа 145"/>
              <p:cNvGrpSpPr/>
              <p:nvPr/>
            </p:nvGrpSpPr>
            <p:grpSpPr>
              <a:xfrm>
                <a:off x="2645966" y="1914103"/>
                <a:ext cx="1064104" cy="1064104"/>
                <a:chOff x="2645966" y="1914103"/>
                <a:chExt cx="1064104" cy="1064104"/>
              </a:xfrm>
            </p:grpSpPr>
            <p:sp>
              <p:nvSpPr>
                <p:cNvPr id="147" name="原创设计师QQ598969553          _5"/>
                <p:cNvSpPr/>
                <p:nvPr/>
              </p:nvSpPr>
              <p:spPr>
                <a:xfrm>
                  <a:off x="2780520" y="2048657"/>
                  <a:ext cx="794997" cy="79499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bg1"/>
                    </a:solidFill>
                    <a:latin typeface="+mn-ea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48" name="原创设计师QQ598969553          _6"/>
                <p:cNvSpPr/>
                <p:nvPr/>
              </p:nvSpPr>
              <p:spPr>
                <a:xfrm>
                  <a:off x="2645966" y="1914103"/>
                  <a:ext cx="1064104" cy="1064104"/>
                </a:xfrm>
                <a:prstGeom prst="arc">
                  <a:avLst>
                    <a:gd name="adj1" fmla="val 15281501"/>
                    <a:gd name="adj2" fmla="val 16400636"/>
                  </a:avLst>
                </a:prstGeom>
                <a:noFill/>
                <a:ln w="101600" cap="sq" cmpd="sng">
                  <a:solidFill>
                    <a:schemeClr val="accent2"/>
                  </a:solidFill>
                  <a:prstDash val="sysDash"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+mn-ea"/>
                  </a:endParaRPr>
                </a:p>
              </p:txBody>
            </p:sp>
          </p:grpSp>
        </p:grpSp>
        <p:pic>
          <p:nvPicPr>
            <p:cNvPr id="144" name="Picture 6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bg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69992" y="4686205"/>
              <a:ext cx="423764" cy="423764"/>
            </a:xfrm>
            <a:prstGeom prst="rect">
              <a:avLst/>
            </a:prstGeom>
            <a:noFill/>
            <a:ln>
              <a:noFill/>
            </a:ln>
            <a:effectLst>
              <a:outerShdw blurRad="50800" dist="50800" dir="5400000" algn="ctr" rotWithShape="0">
                <a:schemeClr val="tx1">
                  <a:alpha val="4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9" name="原创设计师QQ598969553          _16"/>
          <p:cNvSpPr txBox="1"/>
          <p:nvPr/>
        </p:nvSpPr>
        <p:spPr>
          <a:xfrm>
            <a:off x="1166870" y="2202533"/>
            <a:ext cx="1999796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800" b="1" dirty="0" smtClean="0">
                <a:latin typeface="+mn-ea"/>
                <a:cs typeface="Open Sans" panose="020B0606030504020204" pitchFamily="34" charset="0"/>
              </a:rPr>
              <a:t>1 118,103 </a:t>
            </a:r>
            <a:r>
              <a:rPr lang="en-US" b="1" dirty="0" smtClean="0">
                <a:latin typeface="+mn-ea"/>
                <a:cs typeface="Open Sans" panose="020B0606030504020204" pitchFamily="34" charset="0"/>
              </a:rPr>
              <a:t>(</a:t>
            </a:r>
            <a:r>
              <a:rPr lang="ru-RU" b="1" dirty="0" smtClean="0">
                <a:latin typeface="+mn-ea"/>
                <a:cs typeface="Open Sans" panose="020B0606030504020204" pitchFamily="34" charset="0"/>
              </a:rPr>
              <a:t>51,6</a:t>
            </a:r>
            <a:r>
              <a:rPr lang="en-US" b="1" dirty="0" smtClean="0">
                <a:latin typeface="+mn-ea"/>
                <a:cs typeface="Open Sans" panose="020B0606030504020204" pitchFamily="34" charset="0"/>
              </a:rPr>
              <a:t>%)</a:t>
            </a:r>
            <a:endParaRPr lang="ru-RU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1200" b="1" dirty="0" smtClean="0">
                <a:latin typeface="+mn-ea"/>
                <a:cs typeface="Open Sans" panose="020B0606030504020204" pitchFamily="34" charset="0"/>
              </a:rPr>
              <a:t>ОБЩЕГОСУДАРСТВЕННЫЕ ВОПРОСЫ</a:t>
            </a:r>
            <a:endParaRPr lang="en-US" sz="1200" b="1" dirty="0">
              <a:latin typeface="+mn-ea"/>
              <a:cs typeface="Open Sans" panose="020B0606030504020204" pitchFamily="34" charset="0"/>
            </a:endParaRPr>
          </a:p>
        </p:txBody>
      </p:sp>
      <p:grpSp>
        <p:nvGrpSpPr>
          <p:cNvPr id="173" name="Группа 172"/>
          <p:cNvGrpSpPr/>
          <p:nvPr/>
        </p:nvGrpSpPr>
        <p:grpSpPr>
          <a:xfrm rot="20836719">
            <a:off x="8078652" y="2551061"/>
            <a:ext cx="861457" cy="861457"/>
            <a:chOff x="4734198" y="3525691"/>
            <a:chExt cx="1262730" cy="1262730"/>
          </a:xfrm>
        </p:grpSpPr>
        <p:grpSp>
          <p:nvGrpSpPr>
            <p:cNvPr id="174" name="Группа 173"/>
            <p:cNvGrpSpPr/>
            <p:nvPr/>
          </p:nvGrpSpPr>
          <p:grpSpPr>
            <a:xfrm>
              <a:off x="4734198" y="3525691"/>
              <a:ext cx="1262730" cy="1262730"/>
              <a:chOff x="4734198" y="3453683"/>
              <a:chExt cx="1262730" cy="1262730"/>
            </a:xfrm>
          </p:grpSpPr>
          <p:sp>
            <p:nvSpPr>
              <p:cNvPr id="176" name="原创设计师QQ598969553          _4"/>
              <p:cNvSpPr/>
              <p:nvPr/>
            </p:nvSpPr>
            <p:spPr>
              <a:xfrm>
                <a:off x="4734198" y="3453683"/>
                <a:ext cx="1262730" cy="1262730"/>
              </a:xfrm>
              <a:prstGeom prst="ellipse">
                <a:avLst/>
              </a:prstGeom>
              <a:noFill/>
              <a:ln w="101600" cap="sq" cmpd="sng">
                <a:solidFill>
                  <a:srgbClr val="CBE7E1"/>
                </a:solidFill>
                <a:prstDash val="sysDash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n-ea"/>
                </a:endParaRPr>
              </a:p>
            </p:txBody>
          </p:sp>
          <p:sp>
            <p:nvSpPr>
              <p:cNvPr id="177" name="原创设计师QQ598969553          _5"/>
              <p:cNvSpPr/>
              <p:nvPr/>
            </p:nvSpPr>
            <p:spPr>
              <a:xfrm>
                <a:off x="4893868" y="3613353"/>
                <a:ext cx="943391" cy="94339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bg1"/>
                  </a:solidFill>
                  <a:latin typeface="+mn-ea"/>
                  <a:cs typeface="Open Sans" panose="020B0606030504020204" pitchFamily="34" charset="0"/>
                </a:endParaRPr>
              </a:p>
            </p:txBody>
          </p:sp>
          <p:sp>
            <p:nvSpPr>
              <p:cNvPr id="178" name="原创设计师QQ598969553          _6"/>
              <p:cNvSpPr/>
              <p:nvPr/>
            </p:nvSpPr>
            <p:spPr>
              <a:xfrm>
                <a:off x="4734198" y="3453683"/>
                <a:ext cx="1262730" cy="1262730"/>
              </a:xfrm>
              <a:prstGeom prst="arc">
                <a:avLst>
                  <a:gd name="adj1" fmla="val 16839732"/>
                  <a:gd name="adj2" fmla="val 4024683"/>
                </a:avLst>
              </a:prstGeom>
              <a:noFill/>
              <a:ln w="101600" cap="sq" cmpd="sng">
                <a:solidFill>
                  <a:schemeClr val="accent2"/>
                </a:solidFill>
                <a:prstDash val="sysDash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n-ea"/>
                </a:endParaRPr>
              </a:p>
            </p:txBody>
          </p:sp>
        </p:grpSp>
        <p:pic>
          <p:nvPicPr>
            <p:cNvPr id="175" name="Graphic 42" descr="Database">
              <a:extLst>
                <a:ext uri="{FF2B5EF4-FFF2-40B4-BE49-F238E27FC236}">
                  <a16:creationId xmlns:a16="http://schemas.microsoft.com/office/drawing/2014/main" xmlns="" id="{4F97E452-393D-420B-8F65-88121996F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duotone>
                <a:prstClr val="black"/>
                <a:schemeClr val="bg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0"/>
                </a:ext>
              </a:extLst>
            </a:blip>
            <a:stretch>
              <a:fillRect/>
            </a:stretch>
          </p:blipFill>
          <p:spPr>
            <a:xfrm rot="763281">
              <a:off x="5107584" y="3894787"/>
              <a:ext cx="524537" cy="524537"/>
            </a:xfrm>
            <a:prstGeom prst="rect">
              <a:avLst/>
            </a:prstGeom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79" name="原创设计师QQ598969553          _16"/>
          <p:cNvSpPr txBox="1"/>
          <p:nvPr/>
        </p:nvSpPr>
        <p:spPr>
          <a:xfrm>
            <a:off x="9225825" y="2477806"/>
            <a:ext cx="1654148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800" b="1" dirty="0" smtClean="0">
                <a:latin typeface="+mn-ea"/>
                <a:cs typeface="Open Sans" panose="020B0606030504020204" pitchFamily="34" charset="0"/>
              </a:rPr>
              <a:t>501,173 </a:t>
            </a: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(</a:t>
            </a:r>
            <a:r>
              <a:rPr lang="ru-RU" sz="1800" b="1" dirty="0" smtClean="0">
                <a:latin typeface="+mn-ea"/>
                <a:cs typeface="Open Sans" panose="020B0606030504020204" pitchFamily="34" charset="0"/>
              </a:rPr>
              <a:t>23,1</a:t>
            </a:r>
            <a:r>
              <a:rPr lang="en-US" sz="1800" b="1" dirty="0" smtClean="0">
                <a:latin typeface="+mn-ea"/>
                <a:cs typeface="Open Sans" panose="020B0606030504020204" pitchFamily="34" charset="0"/>
              </a:rPr>
              <a:t>%)</a:t>
            </a:r>
            <a:endParaRPr lang="ru-RU" sz="1800" b="1" dirty="0" smtClean="0">
              <a:latin typeface="+mn-ea"/>
              <a:cs typeface="Open Sans" panose="020B0606030504020204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1200" b="1" dirty="0">
                <a:latin typeface="+mn-ea"/>
                <a:cs typeface="Open Sans" panose="020B0606030504020204" pitchFamily="34" charset="0"/>
              </a:rPr>
              <a:t>НАЦИОНАЛЬНАЯ ЭКОНОМИКА</a:t>
            </a:r>
            <a:endParaRPr lang="en-US" sz="4000" b="1" dirty="0">
              <a:latin typeface="+mn-ea"/>
              <a:cs typeface="Open Sans" panose="020B0606030504020204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10334450" y="1449205"/>
            <a:ext cx="1736425" cy="386888"/>
          </a:xfrm>
          <a:prstGeom prst="rect">
            <a:avLst/>
          </a:prstGeom>
        </p:spPr>
        <p:txBody>
          <a:bodyPr wrap="square" lIns="108826" tIns="54413" rIns="108826" bIns="54413">
            <a:spAutoFit/>
          </a:bodyPr>
          <a:lstStyle/>
          <a:p>
            <a:pPr lvl="0"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0" name="Text Box 15"/>
          <p:cNvSpPr txBox="1">
            <a:spLocks noChangeArrowheads="1"/>
          </p:cNvSpPr>
          <p:nvPr/>
        </p:nvSpPr>
        <p:spPr bwMode="gray">
          <a:xfrm>
            <a:off x="651000" y="864000"/>
            <a:ext cx="73800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2025 года </a:t>
            </a:r>
            <a:r>
              <a:rPr lang="ru-RU" sz="29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2 166,651</a:t>
            </a: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en-US" sz="29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1" name="Группа 190"/>
          <p:cNvGrpSpPr/>
          <p:nvPr/>
        </p:nvGrpSpPr>
        <p:grpSpPr>
          <a:xfrm>
            <a:off x="-204455" y="687030"/>
            <a:ext cx="1024781" cy="941970"/>
            <a:chOff x="-218255" y="579327"/>
            <a:chExt cx="1024781" cy="941970"/>
          </a:xfrm>
        </p:grpSpPr>
        <p:pic>
          <p:nvPicPr>
            <p:cNvPr id="192" name="Рисунок 191"/>
            <p:cNvPicPr>
              <a:picLocks noChangeAspect="1"/>
            </p:cNvPicPr>
            <p:nvPr/>
          </p:nvPicPr>
          <p:blipFill>
            <a:blip r:embed="rId21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22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193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94" name="Прямоугольник 193"/>
          <p:cNvSpPr/>
          <p:nvPr/>
        </p:nvSpPr>
        <p:spPr>
          <a:xfrm>
            <a:off x="247970" y="144000"/>
            <a:ext cx="4093030" cy="589394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2025-2027 годы</a:t>
            </a:r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7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106" grpId="0"/>
      <p:bldP spid="125" grpId="0"/>
      <p:bldP spid="133" grpId="0"/>
      <p:bldP spid="149" grpId="0"/>
      <p:bldP spid="179" grpId="0"/>
      <p:bldP spid="1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лелограмм 29"/>
          <p:cNvSpPr/>
          <p:nvPr/>
        </p:nvSpPr>
        <p:spPr>
          <a:xfrm>
            <a:off x="89808" y="159275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graphicFrame>
        <p:nvGraphicFramePr>
          <p:cNvPr id="48" name="Схема 47"/>
          <p:cNvGraphicFramePr/>
          <p:nvPr>
            <p:extLst>
              <p:ext uri="{D42A27DB-BD31-4B8C-83A1-F6EECF244321}">
                <p14:modId xmlns:p14="http://schemas.microsoft.com/office/powerpoint/2010/main" val="94174690"/>
              </p:ext>
            </p:extLst>
          </p:nvPr>
        </p:nvGraphicFramePr>
        <p:xfrm>
          <a:off x="5216190" y="2448194"/>
          <a:ext cx="6834470" cy="2960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" name="Скругленный прямоугольник 50"/>
          <p:cNvSpPr/>
          <p:nvPr/>
        </p:nvSpPr>
        <p:spPr>
          <a:xfrm>
            <a:off x="1641002" y="2448194"/>
            <a:ext cx="3453236" cy="312171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501,173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тыс.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000" y="3369279"/>
            <a:ext cx="1439999" cy="1106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 Box 15"/>
          <p:cNvSpPr txBox="1">
            <a:spLocks noChangeArrowheads="1"/>
          </p:cNvSpPr>
          <p:nvPr/>
        </p:nvSpPr>
        <p:spPr bwMode="gray">
          <a:xfrm>
            <a:off x="651000" y="864000"/>
            <a:ext cx="73800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Программный бюджет</a:t>
            </a:r>
            <a:endParaRPr lang="en-US" sz="29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-204455" y="687030"/>
            <a:ext cx="1024781" cy="941970"/>
            <a:chOff x="-218255" y="579327"/>
            <a:chExt cx="1024781" cy="941970"/>
          </a:xfrm>
        </p:grpSpPr>
        <p:pic>
          <p:nvPicPr>
            <p:cNvPr id="69" name="Рисунок 68"/>
            <p:cNvPicPr>
              <a:picLocks noChangeAspect="1"/>
            </p:cNvPicPr>
            <p:nvPr/>
          </p:nvPicPr>
          <p:blipFill>
            <a:blip r:embed="rId8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70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71" name="Прямоугольник 70"/>
          <p:cNvSpPr/>
          <p:nvPr/>
        </p:nvSpPr>
        <p:spPr>
          <a:xfrm>
            <a:off x="247970" y="144000"/>
            <a:ext cx="4093030" cy="589394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2025-2027 годы</a:t>
            </a:r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5" descr="C:\Users\AN-dvorovaya\Downloads\sammy-line-thumbs-up-man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4000" y="3114000"/>
            <a:ext cx="1925804" cy="357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08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graphicEl>
                                              <a:dgm id="{C8DF2379-6D73-4468-90A1-C6A92E9EA3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8">
                                            <p:graphicEl>
                                              <a:dgm id="{C8DF2379-6D73-4468-90A1-C6A92E9EA3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graphicEl>
                                              <a:dgm id="{82814433-735B-4D26-8EB9-EE693B2624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8">
                                            <p:graphicEl>
                                              <a:dgm id="{82814433-735B-4D26-8EB9-EE693B2624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8" grpId="0">
        <p:bldSub>
          <a:bldDgm bld="one"/>
        </p:bldSub>
      </p:bldGraphic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0" y="0"/>
            <a:ext cx="3486000" cy="6858000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4251454" y="864000"/>
            <a:ext cx="875851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  <a:endParaRPr lang="ru-RU" sz="29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396000" y="687030"/>
            <a:ext cx="1024781" cy="941970"/>
            <a:chOff x="-218255" y="579327"/>
            <a:chExt cx="1024781" cy="941970"/>
          </a:xfrm>
        </p:grpSpPr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18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247970" y="144000"/>
            <a:ext cx="4093030" cy="650949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Волгограда </a:t>
            </a:r>
          </a:p>
          <a:p>
            <a:pPr lvl="0"/>
            <a:r>
              <a:rPr lang="ru-RU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endParaRPr lang="en-US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0101000" y="0"/>
            <a:ext cx="2091000" cy="6870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10101000" y="152400"/>
            <a:ext cx="2091000" cy="6870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10079767" y="279872"/>
            <a:ext cx="2091000" cy="6870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10104107" y="485646"/>
            <a:ext cx="2091000" cy="6870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908390" y="1470772"/>
            <a:ext cx="66280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2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2200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22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</a:p>
          <a:p>
            <a:pPr algn="ctr"/>
            <a:r>
              <a:rPr lang="ru-RU" sz="22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Даниловского муниципального района </a:t>
            </a:r>
          </a:p>
          <a:p>
            <a:pPr algn="ctr"/>
            <a:r>
              <a:rPr lang="ru-RU" sz="2200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Волгогрдской</a:t>
            </a:r>
            <a:r>
              <a:rPr lang="ru-RU" sz="22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</a:t>
            </a:r>
            <a:endParaRPr lang="ru-RU" sz="22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17607" y="2674577"/>
            <a:ext cx="739360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403390, Волгоградская область,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Даниловский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р-н, с. Орехово, ул. Центральная, д. 19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/ факс: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(84461) 5-71-35</a:t>
            </a:r>
          </a:p>
          <a:p>
            <a:pPr>
              <a:spcAft>
                <a:spcPts val="1200"/>
              </a:spcAft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adminorech34@rambler.ru</a:t>
            </a:r>
          </a:p>
          <a:p>
            <a:pPr>
              <a:spcAft>
                <a:spcPts val="1200"/>
              </a:spcAft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https://adminorech34.ru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работы: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понедельник-пятница с 8: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до 1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96000" y="1878789"/>
            <a:ext cx="2280410" cy="3329796"/>
            <a:chOff x="1065020" y="459705"/>
            <a:chExt cx="1988335" cy="2903315"/>
          </a:xfrm>
        </p:grpSpPr>
        <p:pic>
          <p:nvPicPr>
            <p:cNvPr id="2055" name="Picture 7" descr="C:\Users\AN-dvorovaya\Downloads\martina-white-cell-phon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5020" y="2155662"/>
              <a:ext cx="971961" cy="12073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C:\Users\AN-dvorovaya\Downloads\martina-paper-airpla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1000" y="459705"/>
              <a:ext cx="1220397" cy="7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7" name="Picture 9" descr="C:\Users\AN-dvorovaya\Downloads\martina-decorative-black-curl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19776">
              <a:off x="2062701" y="1136784"/>
              <a:ext cx="990654" cy="14201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62" name="Picture 14" descr="C:\Users\AN-dvorovaya\Downloads\sammy-line-woman-is-talking-on-the-phone-and-writing-in-notebook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41206" y="4144523"/>
            <a:ext cx="3250794" cy="325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45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0" y="0"/>
            <a:ext cx="3486000" cy="6858000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-5109000" y="756000"/>
            <a:ext cx="6858000" cy="6858000"/>
          </a:xfrm>
          <a:prstGeom prst="ellipse">
            <a:avLst/>
          </a:prstGeom>
          <a:noFill/>
          <a:ln w="57150">
            <a:solidFill>
              <a:schemeClr val="tx1">
                <a:lumMod val="75000"/>
              </a:schemeClr>
            </a:solidFill>
          </a:ln>
          <a:effectLst>
            <a:glow rad="101600">
              <a:schemeClr val="accent3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4251454" y="864000"/>
            <a:ext cx="875851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  <a:endParaRPr lang="ru-RU" sz="29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396000" y="687030"/>
            <a:ext cx="1024781" cy="941970"/>
            <a:chOff x="-218255" y="579327"/>
            <a:chExt cx="1024781" cy="941970"/>
          </a:xfrm>
        </p:grpSpPr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18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61752" y="1723203"/>
            <a:ext cx="2287034" cy="51301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араллелограмм 24"/>
          <p:cNvSpPr/>
          <p:nvPr/>
        </p:nvSpPr>
        <p:spPr>
          <a:xfrm>
            <a:off x="89808" y="159275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sp>
        <p:nvSpPr>
          <p:cNvPr id="26" name="Прямоугольник 25"/>
          <p:cNvSpPr/>
          <p:nvPr/>
        </p:nvSpPr>
        <p:spPr>
          <a:xfrm>
            <a:off x="247970" y="144000"/>
            <a:ext cx="4093030" cy="620172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r>
              <a:rPr lang="ru-RU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на 2025-2027 </a:t>
            </a:r>
            <a:r>
              <a:rPr lang="ru-RU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endParaRPr lang="en-US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74700" y="1557387"/>
            <a:ext cx="5625601" cy="1015663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 доходов и расходов для обеспечения обязательств государства, закрепленных в Конституции Российской Федерации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74699" y="2803890"/>
            <a:ext cx="5625601" cy="400110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поступающие в бюджет денежные средства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12390" y="2690988"/>
            <a:ext cx="2287034" cy="51301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81586" y="3670333"/>
            <a:ext cx="2287034" cy="51301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78900" y="3477114"/>
            <a:ext cx="5625601" cy="707886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выплачиваемые из бюджета денежные средства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12390" y="4670988"/>
            <a:ext cx="2287034" cy="51301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08390" y="4573551"/>
            <a:ext cx="5625601" cy="707886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превышение доходов бюджета над его расходами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58510" y="5589000"/>
            <a:ext cx="2287034" cy="51301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78901" y="5564937"/>
            <a:ext cx="5625601" cy="707886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превышение расходов бюджета над его доходами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0101000" y="0"/>
            <a:ext cx="2091000" cy="6870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10101000" y="152400"/>
            <a:ext cx="2091000" cy="6870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10079767" y="279872"/>
            <a:ext cx="2091000" cy="6870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10104107" y="485646"/>
            <a:ext cx="2091000" cy="6870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21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1188E-6 2.59259E-6 L 0.38297 2.59259E-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281 -2.07774E-6 L 0.0026 -0.00139 " pathEditMode="relative" rAng="0" ptsTypes="AA">
                                      <p:cBhvr>
                                        <p:cTn id="4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1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250"/>
                            </p:stCondLst>
                            <p:childTnLst>
                              <p:par>
                                <p:cTn id="5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51 0.0037 L 0.35303 -0.13952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69" y="-7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2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75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000"/>
                            </p:stCondLst>
                            <p:childTnLst>
                              <p:par>
                                <p:cTn id="6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500"/>
                            </p:stCondLst>
                            <p:childTnLst>
                              <p:par>
                                <p:cTn id="7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7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394 -0.14091 L 0.00352 0.0037 " pathEditMode="relative" rAng="0" ptsTypes="AA">
                                      <p:cBhvr>
                                        <p:cTn id="75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21" y="7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750"/>
                            </p:stCondLst>
                            <p:childTnLst>
                              <p:par>
                                <p:cTn id="7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0599E-7 -3.7037E-6 L 0.31314 -0.28889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57" y="-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475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25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75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8250"/>
                            </p:stCondLst>
                            <p:childTnLst>
                              <p:par>
                                <p:cTn id="9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8750"/>
                            </p:stCondLst>
                            <p:childTnLst>
                              <p:par>
                                <p:cTn id="9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9250"/>
                            </p:stCondLst>
                            <p:childTnLst>
                              <p:par>
                                <p:cTn id="10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574 -0.28379 L 0.00351 -0.00926 " pathEditMode="relative" rAng="0" ptsTypes="AA">
                                      <p:cBhvr>
                                        <p:cTn id="101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18" y="1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3417E-6 -2.23328E-6 L 0.34952 -0.42837 " pathEditMode="relative" rAng="0" ptsTypes="AA">
                                      <p:cBhvr>
                                        <p:cTn id="10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76" y="-214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4500"/>
                            </p:stCondLst>
                            <p:childTnLst>
                              <p:par>
                                <p:cTn id="1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0"/>
                            </p:stCondLst>
                            <p:childTnLst>
                              <p:par>
                                <p:cTn id="1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500"/>
                            </p:stCondLst>
                            <p:childTnLst>
                              <p:par>
                                <p:cTn id="12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04 -0.42986 L 0.00807 -0.01065 " pathEditMode="relative" rAng="0" ptsTypes="AA">
                                      <p:cBhvr>
                                        <p:cTn id="12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05" y="20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6250"/>
                            </p:stCondLst>
                            <p:childTnLst>
                              <p:par>
                                <p:cTn id="12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5 -0.00139 L 0.38312 -0.56365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22" y="-2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725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7750"/>
                            </p:stCondLst>
                            <p:childTnLst>
                              <p:par>
                                <p:cTn id="1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825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0750"/>
                            </p:stCondLst>
                            <p:childTnLst>
                              <p:par>
                                <p:cTn id="14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1250"/>
                            </p:stCondLst>
                            <p:childTnLst>
                              <p:par>
                                <p:cTn id="1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1750"/>
                            </p:stCondLst>
                            <p:childTnLst>
                              <p:par>
                                <p:cTn id="15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323 -0.56365 L 0.01264 -0.01203 " pathEditMode="relative" rAng="0" ptsTypes="AA">
                                      <p:cBhvr>
                                        <p:cTn id="15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36" y="2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19" grpId="1" animBg="1"/>
      <p:bldP spid="19" grpId="2" animBg="1"/>
      <p:bldP spid="28" grpId="0" animBg="1"/>
      <p:bldP spid="28" grpId="1" uiExpand="1" build="allAtOnce" animBg="1"/>
      <p:bldP spid="29" grpId="0" animBg="1"/>
      <p:bldP spid="29" grpId="1" build="allAtOnce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build="allAtOnce" animBg="1"/>
      <p:bldP spid="33" grpId="0" animBg="1"/>
      <p:bldP spid="33" grpId="1" animBg="1"/>
      <p:bldP spid="33" grpId="2" animBg="1"/>
      <p:bldP spid="34" grpId="0" animBg="1"/>
      <p:bldP spid="34" grpId="1" build="allAtOnce" animBg="1"/>
      <p:bldP spid="35" grpId="0" animBg="1"/>
      <p:bldP spid="35" grpId="1" animBg="1"/>
      <p:bldP spid="35" grpId="2" animBg="1"/>
      <p:bldP spid="36" grpId="0" animBg="1"/>
      <p:bldP spid="36" grpId="1" build="allAtOnce" animBg="1"/>
      <p:bldP spid="75" grpId="0" animBg="1"/>
      <p:bldP spid="76" grpId="0" animBg="1"/>
      <p:bldP spid="77" grpId="0" animBg="1"/>
      <p:bldP spid="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5"/>
          <p:cNvSpPr txBox="1">
            <a:spLocks noChangeArrowheads="1"/>
          </p:cNvSpPr>
          <p:nvPr/>
        </p:nvSpPr>
        <p:spPr bwMode="gray">
          <a:xfrm>
            <a:off x="650999" y="864000"/>
            <a:ext cx="113824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48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endParaRPr lang="ru-RU" sz="48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89808" y="144000"/>
            <a:ext cx="4251192" cy="678682"/>
            <a:chOff x="1314963" y="125553"/>
            <a:chExt cx="7198992" cy="1053992"/>
          </a:xfrm>
        </p:grpSpPr>
        <p:sp>
          <p:nvSpPr>
            <p:cNvPr id="23" name="Параллелограмм 22"/>
            <p:cNvSpPr/>
            <p:nvPr/>
          </p:nvSpPr>
          <p:spPr>
            <a:xfrm>
              <a:off x="1314963" y="149275"/>
              <a:ext cx="6893162" cy="1030270"/>
            </a:xfrm>
            <a:prstGeom prst="parallelogram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012" tIns="48007" rIns="96012" bIns="48007" rtlCol="0" anchor="ctr"/>
            <a:lstStyle/>
            <a:p>
              <a:pPr algn="ctr"/>
              <a:endParaRPr lang="ru-RU" sz="1351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582795" y="125553"/>
              <a:ext cx="6931160" cy="915328"/>
            </a:xfrm>
            <a:prstGeom prst="rect">
              <a:avLst/>
            </a:prstGeom>
          </p:spPr>
          <p:txBody>
            <a:bodyPr wrap="square" lIns="96012" tIns="48007" rIns="96012" bIns="48007">
              <a:spAutoFit/>
            </a:bodyPr>
            <a:lstStyle/>
            <a:p>
              <a:pPr lvl="0"/>
              <a:r>
                <a:rPr lang="ru-RU" sz="1600" dirty="0">
                  <a:ln w="0"/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 бюджета </a:t>
              </a:r>
              <a:r>
                <a:rPr lang="ru-RU" sz="1600" dirty="0" err="1">
                  <a:ln w="0"/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Ореховского</a:t>
              </a:r>
              <a:r>
                <a:rPr lang="ru-RU" sz="1600" dirty="0">
                  <a:ln w="0"/>
                  <a:latin typeface="Times New Roman" panose="02020603050405020304" pitchFamily="18" charset="0"/>
                  <a:cs typeface="Times New Roman" panose="02020603050405020304" pitchFamily="18" charset="0"/>
                </a:rPr>
                <a:t> сельского поселения на 2025-2027 годы</a:t>
              </a:r>
              <a:endParaRPr lang="en-US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-204455" y="687030"/>
            <a:ext cx="1024781" cy="941970"/>
            <a:chOff x="-218255" y="579327"/>
            <a:chExt cx="1024781" cy="94197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27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11000" y="1691946"/>
            <a:ext cx="3912429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9808" y="2715102"/>
            <a:ext cx="3933621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доходы физических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Акцизы на нефтепродукты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Единых с/х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физлиц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пошлина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18571" y="1683249"/>
            <a:ext cx="3912429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60398" y="2715101"/>
            <a:ext cx="3870601" cy="37856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имущества, находящегося в государственной и муниципальной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собственности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санкции, возмещение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ущерба 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121000" y="1683249"/>
            <a:ext cx="3912429" cy="954107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8128916" y="2715100"/>
            <a:ext cx="3904513" cy="3785653"/>
            <a:chOff x="8128916" y="2715101"/>
            <a:chExt cx="3904513" cy="3477876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8128916" y="2715102"/>
              <a:ext cx="3904513" cy="3477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128916" y="2715101"/>
              <a:ext cx="3904513" cy="65033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Дотации</a:t>
              </a:r>
            </a:p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Субвенции</a:t>
              </a: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8286750" y="1764000"/>
            <a:ext cx="3569250" cy="8100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6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42" grpId="0" animBg="1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араллелограмм 7"/>
          <p:cNvSpPr/>
          <p:nvPr/>
        </p:nvSpPr>
        <p:spPr>
          <a:xfrm>
            <a:off x="-27118" y="118658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sp>
        <p:nvSpPr>
          <p:cNvPr id="9" name="Прямоугольник 8"/>
          <p:cNvSpPr/>
          <p:nvPr/>
        </p:nvSpPr>
        <p:spPr>
          <a:xfrm>
            <a:off x="247969" y="144000"/>
            <a:ext cx="4247306" cy="589394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2025-2027 годы</a:t>
            </a:r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gray">
          <a:xfrm>
            <a:off x="651000" y="864000"/>
            <a:ext cx="73800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</a:t>
            </a:r>
            <a:endParaRPr lang="ru-RU" sz="29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-204455" y="687030"/>
            <a:ext cx="1024781" cy="941970"/>
            <a:chOff x="-218255" y="579327"/>
            <a:chExt cx="1024781" cy="94197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21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7" name="任意多边形 13"/>
          <p:cNvSpPr/>
          <p:nvPr/>
        </p:nvSpPr>
        <p:spPr>
          <a:xfrm>
            <a:off x="2658195" y="1807737"/>
            <a:ext cx="2071340" cy="4143828"/>
          </a:xfrm>
          <a:custGeom>
            <a:avLst/>
            <a:gdLst>
              <a:gd name="connsiteX0" fmla="*/ 0 w 2468160"/>
              <a:gd name="connsiteY0" fmla="*/ 0 h 4937688"/>
              <a:gd name="connsiteX1" fmla="*/ 251709 w 2468160"/>
              <a:gd name="connsiteY1" fmla="*/ 12711 h 4937688"/>
              <a:gd name="connsiteX2" fmla="*/ 2468160 w 2468160"/>
              <a:gd name="connsiteY2" fmla="*/ 2468844 h 4937688"/>
              <a:gd name="connsiteX3" fmla="*/ 251709 w 2468160"/>
              <a:gd name="connsiteY3" fmla="*/ 4924978 h 4937688"/>
              <a:gd name="connsiteX4" fmla="*/ 0 w 2468160"/>
              <a:gd name="connsiteY4" fmla="*/ 4937688 h 4937688"/>
              <a:gd name="connsiteX5" fmla="*/ 0 w 2468160"/>
              <a:gd name="connsiteY5" fmla="*/ 4688120 h 4937688"/>
              <a:gd name="connsiteX6" fmla="*/ 226192 w 2468160"/>
              <a:gd name="connsiteY6" fmla="*/ 4676698 h 4937688"/>
              <a:gd name="connsiteX7" fmla="*/ 2218592 w 2468160"/>
              <a:gd name="connsiteY7" fmla="*/ 2468844 h 4937688"/>
              <a:gd name="connsiteX8" fmla="*/ 226192 w 2468160"/>
              <a:gd name="connsiteY8" fmla="*/ 260990 h 4937688"/>
              <a:gd name="connsiteX9" fmla="*/ 0 w 2468160"/>
              <a:gd name="connsiteY9" fmla="*/ 249569 h 4937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8160" h="4937688">
                <a:moveTo>
                  <a:pt x="0" y="0"/>
                </a:moveTo>
                <a:lnTo>
                  <a:pt x="251709" y="12711"/>
                </a:lnTo>
                <a:cubicBezTo>
                  <a:pt x="1496657" y="139142"/>
                  <a:pt x="2468160" y="1190539"/>
                  <a:pt x="2468160" y="2468844"/>
                </a:cubicBezTo>
                <a:cubicBezTo>
                  <a:pt x="2468160" y="3747149"/>
                  <a:pt x="1496657" y="4798546"/>
                  <a:pt x="251709" y="4924978"/>
                </a:cubicBezTo>
                <a:lnTo>
                  <a:pt x="0" y="4937688"/>
                </a:lnTo>
                <a:lnTo>
                  <a:pt x="0" y="4688120"/>
                </a:lnTo>
                <a:lnTo>
                  <a:pt x="226192" y="4676698"/>
                </a:lnTo>
                <a:cubicBezTo>
                  <a:pt x="1345293" y="4563047"/>
                  <a:pt x="2218592" y="3617931"/>
                  <a:pt x="2218592" y="2468844"/>
                </a:cubicBezTo>
                <a:cubicBezTo>
                  <a:pt x="2218592" y="1319758"/>
                  <a:pt x="1345293" y="374641"/>
                  <a:pt x="226192" y="260990"/>
                </a:cubicBezTo>
                <a:lnTo>
                  <a:pt x="0" y="249569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>
            <a:innerShdw blurRad="76200" dist="381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1219170">
              <a:defRPr/>
            </a:pPr>
            <a:endParaRPr lang="zh-CN" altLang="en-US" sz="2400" kern="0" dirty="0">
              <a:solidFill>
                <a:srgbClr val="18478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83268" y="2307568"/>
            <a:ext cx="3584989" cy="3177308"/>
            <a:chOff x="83268" y="2307568"/>
            <a:chExt cx="3584989" cy="3177308"/>
          </a:xfrm>
        </p:grpSpPr>
        <p:sp>
          <p:nvSpPr>
            <p:cNvPr id="33" name="Freeform 5"/>
            <p:cNvSpPr/>
            <p:nvPr/>
          </p:nvSpPr>
          <p:spPr bwMode="auto">
            <a:xfrm rot="10800000">
              <a:off x="83268" y="2307568"/>
              <a:ext cx="3584989" cy="3177308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ysClr val="window" lastClr="FFFFFF"/>
                  </a:gs>
                </a:gsLst>
                <a:lin ang="2700000" scaled="1"/>
                <a:tileRect/>
              </a:gradFill>
            </a:ln>
            <a:effectLst>
              <a:outerShdw blurRad="127000" dir="2700000" algn="tl" rotWithShape="0">
                <a:prstClr val="black">
                  <a:alpha val="20000"/>
                </a:prstClr>
              </a:outerShdw>
            </a:effec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170">
                <a:defRPr/>
              </a:pPr>
              <a:endParaRPr lang="zh-CN" altLang="en-US" sz="2400" kern="0" dirty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4363" y="2766754"/>
              <a:ext cx="3422798" cy="2148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2400" b="1" u="sng" cap="small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Задача: </a:t>
              </a:r>
              <a:endParaRPr lang="ru-RU" sz="2400" b="1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20000"/>
                </a:spcBef>
                <a:defRPr/>
              </a:pPr>
              <a:r>
                <a:rPr lang="ru-RU" sz="400" b="1" u="sng" cap="small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400" b="1" u="sng" cap="smal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defRPr/>
              </a:pPr>
              <a:r>
                <a:rPr lang="ru-RU" sz="2000" b="1" cap="small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Обеспечение долгосрочной сбалансированности</a:t>
              </a:r>
            </a:p>
            <a:p>
              <a:pPr algn="ctr">
                <a:defRPr/>
              </a:pPr>
              <a:r>
                <a:rPr lang="ru-RU" sz="2000" b="1" cap="small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 устойчивости</a:t>
              </a:r>
            </a:p>
            <a:p>
              <a:pPr algn="ctr">
                <a:defRPr/>
              </a:pPr>
              <a:r>
                <a:rPr lang="ru-RU" sz="2000" b="1" cap="small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бюджета</a:t>
              </a:r>
              <a:endParaRPr lang="ru-RU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2583191" y="1530497"/>
            <a:ext cx="9680473" cy="734936"/>
            <a:chOff x="2583191" y="1530497"/>
            <a:chExt cx="9680473" cy="734936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2583191" y="1530497"/>
              <a:ext cx="4296285" cy="726710"/>
              <a:chOff x="2583191" y="1530497"/>
              <a:chExt cx="4296285" cy="726710"/>
            </a:xfrm>
          </p:grpSpPr>
          <p:grpSp>
            <p:nvGrpSpPr>
              <p:cNvPr id="26" name="组合 12"/>
              <p:cNvGrpSpPr/>
              <p:nvPr/>
            </p:nvGrpSpPr>
            <p:grpSpPr>
              <a:xfrm>
                <a:off x="3360220" y="1847228"/>
                <a:ext cx="3519256" cy="109703"/>
                <a:chOff x="3904783" y="1674310"/>
                <a:chExt cx="3519256" cy="109703"/>
              </a:xfrm>
            </p:grpSpPr>
            <p:cxnSp>
              <p:nvCxnSpPr>
                <p:cNvPr id="51" name="直接连接符 47"/>
                <p:cNvCxnSpPr/>
                <p:nvPr/>
              </p:nvCxnSpPr>
              <p:spPr>
                <a:xfrm flipV="1">
                  <a:off x="3904783" y="1718973"/>
                  <a:ext cx="3402797" cy="10188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ysDot"/>
                  <a:miter lim="800000"/>
                </a:ln>
                <a:effectLst/>
              </p:spPr>
            </p:cxnSp>
            <p:sp>
              <p:nvSpPr>
                <p:cNvPr id="52" name="椭圆 48"/>
                <p:cNvSpPr/>
                <p:nvPr/>
              </p:nvSpPr>
              <p:spPr>
                <a:xfrm>
                  <a:off x="7314336" y="1674310"/>
                  <a:ext cx="109703" cy="109703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1" name="组合 17"/>
              <p:cNvGrpSpPr/>
              <p:nvPr/>
            </p:nvGrpSpPr>
            <p:grpSpPr>
              <a:xfrm>
                <a:off x="2612115" y="1530497"/>
                <a:ext cx="819955" cy="726710"/>
                <a:chOff x="3295850" y="2263221"/>
                <a:chExt cx="2643765" cy="2343151"/>
              </a:xfrm>
            </p:grpSpPr>
            <p:sp>
              <p:nvSpPr>
                <p:cNvPr id="43" name="Freeform 5"/>
                <p:cNvSpPr/>
                <p:nvPr/>
              </p:nvSpPr>
              <p:spPr bwMode="auto">
                <a:xfrm rot="10800000">
                  <a:off x="3295850" y="2263221"/>
                  <a:ext cx="2643765" cy="2343151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73000">
                      <a:srgbClr val="ECECEC"/>
                    </a:gs>
                    <a:gs pos="100000">
                      <a:srgbClr val="D9D9D9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27000" dir="2700000" algn="tl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 5"/>
                <p:cNvSpPr/>
                <p:nvPr/>
              </p:nvSpPr>
              <p:spPr bwMode="auto">
                <a:xfrm rot="10800000">
                  <a:off x="3589408" y="2523401"/>
                  <a:ext cx="2056648" cy="1822794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60000">
                      <a:srgbClr val="ECECEC"/>
                    </a:gs>
                    <a:gs pos="100000">
                      <a:srgbClr val="D1D1D1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52400" dist="38100" dir="2700000" algn="tl" rotWithShape="0">
                    <a:prstClr val="black">
                      <a:alpha val="33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4" name="文本框 88"/>
              <p:cNvSpPr txBox="1"/>
              <p:nvPr/>
            </p:nvSpPr>
            <p:spPr>
              <a:xfrm>
                <a:off x="2583191" y="1571097"/>
                <a:ext cx="8763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>
                  <a:defRPr/>
                </a:pPr>
                <a:r>
                  <a:rPr lang="en-US" altLang="zh-CN" sz="3200" kern="0" dirty="0">
                    <a:latin typeface="Aharoni" panose="02010803020104030203" pitchFamily="2" charset="-79"/>
                    <a:ea typeface="微软雅黑" panose="020B0503020204020204" pitchFamily="34" charset="-122"/>
                    <a:cs typeface="Aharoni" panose="02010803020104030203" pitchFamily="2" charset="-79"/>
                    <a:sym typeface="+mn-lt"/>
                  </a:rPr>
                  <a:t>01</a:t>
                </a:r>
                <a:endParaRPr lang="zh-CN" altLang="en-US" sz="3200" kern="0" dirty="0">
                  <a:latin typeface="Aharoni" panose="02010803020104030203" pitchFamily="2" charset="-79"/>
                  <a:ea typeface="微软雅黑" panose="020B0503020204020204" pitchFamily="34" charset="-122"/>
                  <a:cs typeface="Aharoni" panose="02010803020104030203" pitchFamily="2" charset="-79"/>
                  <a:sym typeface="+mn-lt"/>
                </a:endParaRPr>
              </a:p>
            </p:txBody>
          </p:sp>
        </p:grpSp>
        <p:grpSp>
          <p:nvGrpSpPr>
            <p:cNvPr id="4" name="Группа 3"/>
            <p:cNvGrpSpPr/>
            <p:nvPr/>
          </p:nvGrpSpPr>
          <p:grpSpPr>
            <a:xfrm>
              <a:off x="7031714" y="1538722"/>
              <a:ext cx="819955" cy="726711"/>
              <a:chOff x="7031714" y="1538722"/>
              <a:chExt cx="819955" cy="726711"/>
            </a:xfrm>
          </p:grpSpPr>
          <p:sp>
            <p:nvSpPr>
              <p:cNvPr id="65" name="Freeform 5"/>
              <p:cNvSpPr/>
              <p:nvPr/>
            </p:nvSpPr>
            <p:spPr bwMode="auto">
              <a:xfrm rot="10800000">
                <a:off x="7031714" y="1538722"/>
                <a:ext cx="819955" cy="72671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127000" dir="2700000" algn="tl" rotWithShape="0">
                  <a:prstClr val="black">
                    <a:alpha val="20000"/>
                  </a:prstClr>
                </a:outerShdw>
              </a:effectLst>
            </p:spPr>
            <p:txBody>
              <a:bodyPr vert="horz" wrap="square" lIns="91439" tIns="45719" rIns="91439" bIns="45719" numCol="1" anchor="t" anchorCtr="0" compatLnSpc="1"/>
              <a:lstStyle/>
              <a:p>
                <a:pPr defTabSz="1219170">
                  <a:defRPr/>
                </a:pPr>
                <a:endParaRPr lang="zh-CN" altLang="en-US" sz="2400" kern="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grpSp>
            <p:nvGrpSpPr>
              <p:cNvPr id="77" name="Group 18"/>
              <p:cNvGrpSpPr>
                <a:grpSpLocks noChangeAspect="1"/>
              </p:cNvGrpSpPr>
              <p:nvPr/>
            </p:nvGrpSpPr>
            <p:grpSpPr bwMode="auto">
              <a:xfrm>
                <a:off x="7248623" y="1738449"/>
                <a:ext cx="377023" cy="351316"/>
                <a:chOff x="3802" y="2858"/>
                <a:chExt cx="616" cy="574"/>
              </a:xfrm>
              <a:solidFill>
                <a:schemeClr val="tx1"/>
              </a:solidFill>
            </p:grpSpPr>
            <p:sp>
              <p:nvSpPr>
                <p:cNvPr id="78" name="Rectangle 19"/>
                <p:cNvSpPr>
                  <a:spLocks noChangeArrowheads="1"/>
                </p:cNvSpPr>
                <p:nvPr/>
              </p:nvSpPr>
              <p:spPr bwMode="auto">
                <a:xfrm>
                  <a:off x="3802" y="3205"/>
                  <a:ext cx="129" cy="22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Rectangle 20"/>
                <p:cNvSpPr>
                  <a:spLocks noChangeArrowheads="1"/>
                </p:cNvSpPr>
                <p:nvPr/>
              </p:nvSpPr>
              <p:spPr bwMode="auto">
                <a:xfrm>
                  <a:off x="3964" y="3174"/>
                  <a:ext cx="129" cy="25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Rectangle 21"/>
                <p:cNvSpPr>
                  <a:spLocks noChangeArrowheads="1"/>
                </p:cNvSpPr>
                <p:nvPr/>
              </p:nvSpPr>
              <p:spPr bwMode="auto">
                <a:xfrm>
                  <a:off x="4129" y="3131"/>
                  <a:ext cx="129" cy="301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Rectangle 22"/>
                <p:cNvSpPr>
                  <a:spLocks noChangeArrowheads="1"/>
                </p:cNvSpPr>
                <p:nvPr/>
              </p:nvSpPr>
              <p:spPr bwMode="auto">
                <a:xfrm>
                  <a:off x="4289" y="3078"/>
                  <a:ext cx="129" cy="354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Freeform 23"/>
                <p:cNvSpPr/>
                <p:nvPr/>
              </p:nvSpPr>
              <p:spPr bwMode="auto">
                <a:xfrm>
                  <a:off x="3888" y="2858"/>
                  <a:ext cx="370" cy="270"/>
                </a:xfrm>
                <a:custGeom>
                  <a:avLst/>
                  <a:gdLst>
                    <a:gd name="T0" fmla="*/ 94 w 155"/>
                    <a:gd name="T1" fmla="*/ 21 h 113"/>
                    <a:gd name="T2" fmla="*/ 0 w 155"/>
                    <a:gd name="T3" fmla="*/ 72 h 113"/>
                    <a:gd name="T4" fmla="*/ 114 w 155"/>
                    <a:gd name="T5" fmla="*/ 63 h 113"/>
                    <a:gd name="T6" fmla="*/ 122 w 155"/>
                    <a:gd name="T7" fmla="*/ 82 h 113"/>
                    <a:gd name="T8" fmla="*/ 155 w 155"/>
                    <a:gd name="T9" fmla="*/ 0 h 113"/>
                    <a:gd name="T10" fmla="*/ 85 w 155"/>
                    <a:gd name="T11" fmla="*/ 2 h 113"/>
                    <a:gd name="T12" fmla="*/ 94 w 155"/>
                    <a:gd name="T13" fmla="*/ 21 h 1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13">
                      <a:moveTo>
                        <a:pt x="94" y="21"/>
                      </a:moveTo>
                      <a:cubicBezTo>
                        <a:pt x="85" y="33"/>
                        <a:pt x="53" y="68"/>
                        <a:pt x="0" y="72"/>
                      </a:cubicBezTo>
                      <a:cubicBezTo>
                        <a:pt x="0" y="72"/>
                        <a:pt x="31" y="113"/>
                        <a:pt x="114" y="63"/>
                      </a:cubicBezTo>
                      <a:cubicBezTo>
                        <a:pt x="122" y="82"/>
                        <a:pt x="122" y="82"/>
                        <a:pt x="122" y="82"/>
                      </a:cubicBezTo>
                      <a:cubicBezTo>
                        <a:pt x="155" y="0"/>
                        <a:pt x="155" y="0"/>
                        <a:pt x="155" y="0"/>
                      </a:cubicBezTo>
                      <a:cubicBezTo>
                        <a:pt x="85" y="2"/>
                        <a:pt x="85" y="2"/>
                        <a:pt x="85" y="2"/>
                      </a:cubicBezTo>
                      <a:lnTo>
                        <a:pt x="94" y="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" name="TextBox 2"/>
            <p:cNvSpPr txBox="1"/>
            <p:nvPr/>
          </p:nvSpPr>
          <p:spPr>
            <a:xfrm>
              <a:off x="7853664" y="1689655"/>
              <a:ext cx="441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Повышение уровня жизни граждан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4207851" y="3509003"/>
            <a:ext cx="8055813" cy="742693"/>
            <a:chOff x="4207851" y="3509003"/>
            <a:chExt cx="8055813" cy="742693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4207851" y="3509003"/>
              <a:ext cx="2671625" cy="726710"/>
              <a:chOff x="4207851" y="3509003"/>
              <a:chExt cx="2671625" cy="726710"/>
            </a:xfrm>
          </p:grpSpPr>
          <p:grpSp>
            <p:nvGrpSpPr>
              <p:cNvPr id="24" name="组合 10"/>
              <p:cNvGrpSpPr/>
              <p:nvPr/>
            </p:nvGrpSpPr>
            <p:grpSpPr>
              <a:xfrm>
                <a:off x="5061618" y="3841127"/>
                <a:ext cx="1817858" cy="109703"/>
                <a:chOff x="5606181" y="1674310"/>
                <a:chExt cx="1817858" cy="109703"/>
              </a:xfrm>
            </p:grpSpPr>
            <p:cxnSp>
              <p:nvCxnSpPr>
                <p:cNvPr id="56" name="直接连接符 51"/>
                <p:cNvCxnSpPr/>
                <p:nvPr/>
              </p:nvCxnSpPr>
              <p:spPr>
                <a:xfrm flipV="1">
                  <a:off x="5606181" y="1718973"/>
                  <a:ext cx="1701399" cy="5094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ysDot"/>
                  <a:miter lim="800000"/>
                </a:ln>
                <a:effectLst/>
              </p:spPr>
            </p:cxnSp>
            <p:sp>
              <p:nvSpPr>
                <p:cNvPr id="57" name="椭圆 52"/>
                <p:cNvSpPr/>
                <p:nvPr/>
              </p:nvSpPr>
              <p:spPr>
                <a:xfrm>
                  <a:off x="7314336" y="1674310"/>
                  <a:ext cx="109703" cy="109703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9" name="组合 15"/>
              <p:cNvGrpSpPr/>
              <p:nvPr/>
            </p:nvGrpSpPr>
            <p:grpSpPr>
              <a:xfrm>
                <a:off x="4231185" y="3509003"/>
                <a:ext cx="819955" cy="726710"/>
                <a:chOff x="3295850" y="2263222"/>
                <a:chExt cx="2643765" cy="2343151"/>
              </a:xfrm>
            </p:grpSpPr>
            <p:sp>
              <p:nvSpPr>
                <p:cNvPr id="47" name="Freeform 5"/>
                <p:cNvSpPr/>
                <p:nvPr/>
              </p:nvSpPr>
              <p:spPr bwMode="auto">
                <a:xfrm rot="10800000">
                  <a:off x="3295850" y="2263222"/>
                  <a:ext cx="2643765" cy="2343151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73000">
                      <a:srgbClr val="ECECEC"/>
                    </a:gs>
                    <a:gs pos="100000">
                      <a:srgbClr val="D9D9D9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27000" dir="2700000" algn="tl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 5"/>
                <p:cNvSpPr/>
                <p:nvPr/>
              </p:nvSpPr>
              <p:spPr bwMode="auto">
                <a:xfrm rot="10800000">
                  <a:off x="3589408" y="2523401"/>
                  <a:ext cx="2056648" cy="1822794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60000">
                      <a:srgbClr val="ECECEC"/>
                    </a:gs>
                    <a:gs pos="100000">
                      <a:srgbClr val="D1D1D1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52400" dist="38100" dir="2700000" algn="tl" rotWithShape="0">
                    <a:prstClr val="black">
                      <a:alpha val="33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8" name="文本框 92"/>
              <p:cNvSpPr txBox="1"/>
              <p:nvPr/>
            </p:nvSpPr>
            <p:spPr>
              <a:xfrm>
                <a:off x="4207851" y="3543533"/>
                <a:ext cx="8763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>
                  <a:defRPr/>
                </a:pPr>
                <a:r>
                  <a:rPr lang="en-US" altLang="zh-CN" sz="3200" kern="0" dirty="0">
                    <a:latin typeface="Aharoni" panose="02010803020104030203" pitchFamily="2" charset="-79"/>
                    <a:ea typeface="微软雅黑" panose="020B0503020204020204" pitchFamily="34" charset="-122"/>
                    <a:cs typeface="Aharoni" panose="02010803020104030203" pitchFamily="2" charset="-79"/>
                    <a:sym typeface="+mn-lt"/>
                  </a:rPr>
                  <a:t>03</a:t>
                </a:r>
                <a:endParaRPr lang="zh-CN" altLang="en-US" sz="3200" kern="0" dirty="0">
                  <a:latin typeface="Aharoni" panose="02010803020104030203" pitchFamily="2" charset="-79"/>
                  <a:ea typeface="微软雅黑" panose="020B0503020204020204" pitchFamily="34" charset="-122"/>
                  <a:cs typeface="Aharoni" panose="02010803020104030203" pitchFamily="2" charset="-79"/>
                  <a:sym typeface="+mn-lt"/>
                </a:endParaRP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7853664" y="3518415"/>
              <a:ext cx="4410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Участие в региональных и национальных проектах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031714" y="3524985"/>
              <a:ext cx="819955" cy="726711"/>
              <a:chOff x="7031714" y="3524985"/>
              <a:chExt cx="819955" cy="726711"/>
            </a:xfrm>
          </p:grpSpPr>
          <p:sp>
            <p:nvSpPr>
              <p:cNvPr id="67" name="Freeform 5"/>
              <p:cNvSpPr/>
              <p:nvPr/>
            </p:nvSpPr>
            <p:spPr bwMode="auto">
              <a:xfrm rot="10800000">
                <a:off x="7031714" y="3524985"/>
                <a:ext cx="819955" cy="72671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127000" dir="2700000" algn="tl" rotWithShape="0">
                  <a:prstClr val="black">
                    <a:alpha val="20000"/>
                  </a:prstClr>
                </a:outerShdw>
              </a:effectLst>
            </p:spPr>
            <p:txBody>
              <a:bodyPr vert="horz" wrap="square" lIns="91439" tIns="45719" rIns="91439" bIns="45719" numCol="1" anchor="t" anchorCtr="0" compatLnSpc="1"/>
              <a:lstStyle/>
              <a:p>
                <a:pPr defTabSz="1219170">
                  <a:defRPr/>
                </a:pPr>
                <a:endParaRPr lang="zh-CN" altLang="en-US" sz="2400" kern="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grpSp>
            <p:nvGrpSpPr>
              <p:cNvPr id="109" name="组合 118"/>
              <p:cNvGrpSpPr/>
              <p:nvPr/>
            </p:nvGrpSpPr>
            <p:grpSpPr>
              <a:xfrm>
                <a:off x="7221000" y="3656402"/>
                <a:ext cx="413313" cy="446497"/>
                <a:chOff x="2782033" y="2877344"/>
                <a:chExt cx="571561" cy="617451"/>
              </a:xfrm>
              <a:solidFill>
                <a:schemeClr val="tx1"/>
              </a:solidFill>
            </p:grpSpPr>
            <p:sp>
              <p:nvSpPr>
                <p:cNvPr id="110" name="Freeform 884"/>
                <p:cNvSpPr>
                  <a:spLocks noEditPoints="1"/>
                </p:cNvSpPr>
                <p:nvPr/>
              </p:nvSpPr>
              <p:spPr bwMode="auto">
                <a:xfrm>
                  <a:off x="2946844" y="2877344"/>
                  <a:ext cx="406750" cy="411147"/>
                </a:xfrm>
                <a:custGeom>
                  <a:avLst/>
                  <a:gdLst>
                    <a:gd name="T0" fmla="*/ 90 w 174"/>
                    <a:gd name="T1" fmla="*/ 14 h 176"/>
                    <a:gd name="T2" fmla="*/ 90 w 174"/>
                    <a:gd name="T3" fmla="*/ 0 h 176"/>
                    <a:gd name="T4" fmla="*/ 80 w 174"/>
                    <a:gd name="T5" fmla="*/ 0 h 176"/>
                    <a:gd name="T6" fmla="*/ 80 w 174"/>
                    <a:gd name="T7" fmla="*/ 14 h 176"/>
                    <a:gd name="T8" fmla="*/ 0 w 174"/>
                    <a:gd name="T9" fmla="*/ 14 h 176"/>
                    <a:gd name="T10" fmla="*/ 0 w 174"/>
                    <a:gd name="T11" fmla="*/ 40 h 176"/>
                    <a:gd name="T12" fmla="*/ 9 w 174"/>
                    <a:gd name="T13" fmla="*/ 40 h 176"/>
                    <a:gd name="T14" fmla="*/ 9 w 174"/>
                    <a:gd name="T15" fmla="*/ 138 h 176"/>
                    <a:gd name="T16" fmla="*/ 70 w 174"/>
                    <a:gd name="T17" fmla="*/ 138 h 176"/>
                    <a:gd name="T18" fmla="*/ 33 w 174"/>
                    <a:gd name="T19" fmla="*/ 168 h 176"/>
                    <a:gd name="T20" fmla="*/ 39 w 174"/>
                    <a:gd name="T21" fmla="*/ 176 h 176"/>
                    <a:gd name="T22" fmla="*/ 86 w 174"/>
                    <a:gd name="T23" fmla="*/ 138 h 176"/>
                    <a:gd name="T24" fmla="*/ 86 w 174"/>
                    <a:gd name="T25" fmla="*/ 138 h 176"/>
                    <a:gd name="T26" fmla="*/ 133 w 174"/>
                    <a:gd name="T27" fmla="*/ 176 h 176"/>
                    <a:gd name="T28" fmla="*/ 140 w 174"/>
                    <a:gd name="T29" fmla="*/ 168 h 176"/>
                    <a:gd name="T30" fmla="*/ 102 w 174"/>
                    <a:gd name="T31" fmla="*/ 138 h 176"/>
                    <a:gd name="T32" fmla="*/ 164 w 174"/>
                    <a:gd name="T33" fmla="*/ 138 h 176"/>
                    <a:gd name="T34" fmla="*/ 164 w 174"/>
                    <a:gd name="T35" fmla="*/ 40 h 176"/>
                    <a:gd name="T36" fmla="*/ 174 w 174"/>
                    <a:gd name="T37" fmla="*/ 40 h 176"/>
                    <a:gd name="T38" fmla="*/ 174 w 174"/>
                    <a:gd name="T39" fmla="*/ 14 h 176"/>
                    <a:gd name="T40" fmla="*/ 90 w 174"/>
                    <a:gd name="T41" fmla="*/ 14 h 176"/>
                    <a:gd name="T42" fmla="*/ 154 w 174"/>
                    <a:gd name="T43" fmla="*/ 128 h 176"/>
                    <a:gd name="T44" fmla="*/ 19 w 174"/>
                    <a:gd name="T45" fmla="*/ 128 h 176"/>
                    <a:gd name="T46" fmla="*/ 19 w 174"/>
                    <a:gd name="T47" fmla="*/ 40 h 176"/>
                    <a:gd name="T48" fmla="*/ 154 w 174"/>
                    <a:gd name="T49" fmla="*/ 40 h 176"/>
                    <a:gd name="T50" fmla="*/ 154 w 174"/>
                    <a:gd name="T51" fmla="*/ 128 h 176"/>
                    <a:gd name="T52" fmla="*/ 51 w 174"/>
                    <a:gd name="T53" fmla="*/ 105 h 176"/>
                    <a:gd name="T54" fmla="*/ 51 w 174"/>
                    <a:gd name="T55" fmla="*/ 79 h 176"/>
                    <a:gd name="T56" fmla="*/ 77 w 174"/>
                    <a:gd name="T57" fmla="*/ 79 h 176"/>
                    <a:gd name="T58" fmla="*/ 51 w 174"/>
                    <a:gd name="T59" fmla="*/ 53 h 176"/>
                    <a:gd name="T60" fmla="*/ 25 w 174"/>
                    <a:gd name="T61" fmla="*/ 79 h 176"/>
                    <a:gd name="T62" fmla="*/ 51 w 174"/>
                    <a:gd name="T63" fmla="*/ 105 h 176"/>
                    <a:gd name="T64" fmla="*/ 59 w 174"/>
                    <a:gd name="T65" fmla="*/ 112 h 176"/>
                    <a:gd name="T66" fmla="*/ 85 w 174"/>
                    <a:gd name="T67" fmla="*/ 86 h 176"/>
                    <a:gd name="T68" fmla="*/ 59 w 174"/>
                    <a:gd name="T69" fmla="*/ 86 h 176"/>
                    <a:gd name="T70" fmla="*/ 59 w 174"/>
                    <a:gd name="T71" fmla="*/ 112 h 176"/>
                    <a:gd name="T72" fmla="*/ 138 w 174"/>
                    <a:gd name="T73" fmla="*/ 59 h 176"/>
                    <a:gd name="T74" fmla="*/ 105 w 174"/>
                    <a:gd name="T75" fmla="*/ 59 h 176"/>
                    <a:gd name="T76" fmla="*/ 105 w 174"/>
                    <a:gd name="T77" fmla="*/ 69 h 176"/>
                    <a:gd name="T78" fmla="*/ 138 w 174"/>
                    <a:gd name="T79" fmla="*/ 69 h 176"/>
                    <a:gd name="T80" fmla="*/ 138 w 174"/>
                    <a:gd name="T81" fmla="*/ 59 h 176"/>
                    <a:gd name="T82" fmla="*/ 138 w 174"/>
                    <a:gd name="T83" fmla="*/ 77 h 176"/>
                    <a:gd name="T84" fmla="*/ 105 w 174"/>
                    <a:gd name="T85" fmla="*/ 77 h 176"/>
                    <a:gd name="T86" fmla="*/ 105 w 174"/>
                    <a:gd name="T87" fmla="*/ 87 h 176"/>
                    <a:gd name="T88" fmla="*/ 138 w 174"/>
                    <a:gd name="T89" fmla="*/ 87 h 176"/>
                    <a:gd name="T90" fmla="*/ 138 w 174"/>
                    <a:gd name="T91" fmla="*/ 77 h 176"/>
                    <a:gd name="T92" fmla="*/ 138 w 174"/>
                    <a:gd name="T93" fmla="*/ 96 h 176"/>
                    <a:gd name="T94" fmla="*/ 105 w 174"/>
                    <a:gd name="T95" fmla="*/ 96 h 176"/>
                    <a:gd name="T96" fmla="*/ 105 w 174"/>
                    <a:gd name="T97" fmla="*/ 106 h 176"/>
                    <a:gd name="T98" fmla="*/ 138 w 174"/>
                    <a:gd name="T99" fmla="*/ 106 h 176"/>
                    <a:gd name="T100" fmla="*/ 138 w 174"/>
                    <a:gd name="T101" fmla="*/ 96 h 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74" h="176">
                      <a:moveTo>
                        <a:pt x="90" y="14"/>
                      </a:moveTo>
                      <a:cubicBezTo>
                        <a:pt x="90" y="0"/>
                        <a:pt x="90" y="0"/>
                        <a:pt x="90" y="0"/>
                      </a:cubicBezTo>
                      <a:cubicBezTo>
                        <a:pt x="80" y="0"/>
                        <a:pt x="80" y="0"/>
                        <a:pt x="80" y="0"/>
                      </a:cubicBezTo>
                      <a:cubicBezTo>
                        <a:pt x="80" y="14"/>
                        <a:pt x="80" y="14"/>
                        <a:pt x="80" y="14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9" y="40"/>
                        <a:pt x="9" y="40"/>
                        <a:pt x="9" y="40"/>
                      </a:cubicBezTo>
                      <a:cubicBezTo>
                        <a:pt x="9" y="138"/>
                        <a:pt x="9" y="138"/>
                        <a:pt x="9" y="138"/>
                      </a:cubicBezTo>
                      <a:cubicBezTo>
                        <a:pt x="70" y="138"/>
                        <a:pt x="70" y="138"/>
                        <a:pt x="70" y="138"/>
                      </a:cubicBezTo>
                      <a:cubicBezTo>
                        <a:pt x="33" y="168"/>
                        <a:pt x="33" y="168"/>
                        <a:pt x="33" y="168"/>
                      </a:cubicBezTo>
                      <a:cubicBezTo>
                        <a:pt x="39" y="176"/>
                        <a:pt x="39" y="176"/>
                        <a:pt x="39" y="176"/>
                      </a:cubicBezTo>
                      <a:cubicBezTo>
                        <a:pt x="86" y="138"/>
                        <a:pt x="86" y="138"/>
                        <a:pt x="86" y="138"/>
                      </a:cubicBezTo>
                      <a:cubicBezTo>
                        <a:pt x="86" y="138"/>
                        <a:pt x="86" y="138"/>
                        <a:pt x="86" y="138"/>
                      </a:cubicBezTo>
                      <a:cubicBezTo>
                        <a:pt x="133" y="176"/>
                        <a:pt x="133" y="176"/>
                        <a:pt x="133" y="176"/>
                      </a:cubicBezTo>
                      <a:cubicBezTo>
                        <a:pt x="140" y="168"/>
                        <a:pt x="140" y="168"/>
                        <a:pt x="140" y="168"/>
                      </a:cubicBezTo>
                      <a:cubicBezTo>
                        <a:pt x="102" y="138"/>
                        <a:pt x="102" y="138"/>
                        <a:pt x="102" y="138"/>
                      </a:cubicBezTo>
                      <a:cubicBezTo>
                        <a:pt x="164" y="138"/>
                        <a:pt x="164" y="138"/>
                        <a:pt x="164" y="138"/>
                      </a:cubicBezTo>
                      <a:cubicBezTo>
                        <a:pt x="164" y="40"/>
                        <a:pt x="164" y="40"/>
                        <a:pt x="164" y="40"/>
                      </a:cubicBezTo>
                      <a:cubicBezTo>
                        <a:pt x="174" y="40"/>
                        <a:pt x="174" y="40"/>
                        <a:pt x="174" y="40"/>
                      </a:cubicBezTo>
                      <a:cubicBezTo>
                        <a:pt x="174" y="14"/>
                        <a:pt x="174" y="14"/>
                        <a:pt x="174" y="14"/>
                      </a:cubicBezTo>
                      <a:lnTo>
                        <a:pt x="90" y="14"/>
                      </a:lnTo>
                      <a:close/>
                      <a:moveTo>
                        <a:pt x="154" y="128"/>
                      </a:moveTo>
                      <a:cubicBezTo>
                        <a:pt x="19" y="128"/>
                        <a:pt x="19" y="128"/>
                        <a:pt x="19" y="128"/>
                      </a:cubicBezTo>
                      <a:cubicBezTo>
                        <a:pt x="19" y="40"/>
                        <a:pt x="19" y="40"/>
                        <a:pt x="19" y="40"/>
                      </a:cubicBezTo>
                      <a:cubicBezTo>
                        <a:pt x="154" y="40"/>
                        <a:pt x="154" y="40"/>
                        <a:pt x="154" y="40"/>
                      </a:cubicBezTo>
                      <a:lnTo>
                        <a:pt x="154" y="128"/>
                      </a:lnTo>
                      <a:close/>
                      <a:moveTo>
                        <a:pt x="51" y="105"/>
                      </a:moveTo>
                      <a:cubicBezTo>
                        <a:pt x="51" y="79"/>
                        <a:pt x="51" y="79"/>
                        <a:pt x="51" y="79"/>
                      </a:cubicBezTo>
                      <a:cubicBezTo>
                        <a:pt x="77" y="79"/>
                        <a:pt x="77" y="79"/>
                        <a:pt x="77" y="79"/>
                      </a:cubicBezTo>
                      <a:cubicBezTo>
                        <a:pt x="77" y="65"/>
                        <a:pt x="66" y="53"/>
                        <a:pt x="51" y="53"/>
                      </a:cubicBezTo>
                      <a:cubicBezTo>
                        <a:pt x="37" y="53"/>
                        <a:pt x="25" y="65"/>
                        <a:pt x="25" y="79"/>
                      </a:cubicBezTo>
                      <a:cubicBezTo>
                        <a:pt x="25" y="94"/>
                        <a:pt x="37" y="105"/>
                        <a:pt x="51" y="105"/>
                      </a:cubicBezTo>
                      <a:close/>
                      <a:moveTo>
                        <a:pt x="59" y="112"/>
                      </a:moveTo>
                      <a:cubicBezTo>
                        <a:pt x="73" y="112"/>
                        <a:pt x="85" y="101"/>
                        <a:pt x="85" y="86"/>
                      </a:cubicBezTo>
                      <a:cubicBezTo>
                        <a:pt x="59" y="86"/>
                        <a:pt x="59" y="86"/>
                        <a:pt x="59" y="86"/>
                      </a:cubicBezTo>
                      <a:lnTo>
                        <a:pt x="59" y="112"/>
                      </a:lnTo>
                      <a:close/>
                      <a:moveTo>
                        <a:pt x="138" y="59"/>
                      </a:moveTo>
                      <a:cubicBezTo>
                        <a:pt x="105" y="59"/>
                        <a:pt x="105" y="59"/>
                        <a:pt x="105" y="59"/>
                      </a:cubicBezTo>
                      <a:cubicBezTo>
                        <a:pt x="105" y="69"/>
                        <a:pt x="105" y="69"/>
                        <a:pt x="105" y="69"/>
                      </a:cubicBezTo>
                      <a:cubicBezTo>
                        <a:pt x="138" y="69"/>
                        <a:pt x="138" y="69"/>
                        <a:pt x="138" y="69"/>
                      </a:cubicBezTo>
                      <a:lnTo>
                        <a:pt x="138" y="59"/>
                      </a:lnTo>
                      <a:close/>
                      <a:moveTo>
                        <a:pt x="138" y="77"/>
                      </a:moveTo>
                      <a:cubicBezTo>
                        <a:pt x="105" y="77"/>
                        <a:pt x="105" y="77"/>
                        <a:pt x="105" y="77"/>
                      </a:cubicBezTo>
                      <a:cubicBezTo>
                        <a:pt x="105" y="87"/>
                        <a:pt x="105" y="87"/>
                        <a:pt x="105" y="87"/>
                      </a:cubicBezTo>
                      <a:cubicBezTo>
                        <a:pt x="138" y="87"/>
                        <a:pt x="138" y="87"/>
                        <a:pt x="138" y="87"/>
                      </a:cubicBezTo>
                      <a:lnTo>
                        <a:pt x="138" y="77"/>
                      </a:lnTo>
                      <a:close/>
                      <a:moveTo>
                        <a:pt x="138" y="96"/>
                      </a:moveTo>
                      <a:cubicBezTo>
                        <a:pt x="105" y="96"/>
                        <a:pt x="105" y="96"/>
                        <a:pt x="105" y="96"/>
                      </a:cubicBezTo>
                      <a:cubicBezTo>
                        <a:pt x="105" y="106"/>
                        <a:pt x="105" y="106"/>
                        <a:pt x="105" y="106"/>
                      </a:cubicBezTo>
                      <a:cubicBezTo>
                        <a:pt x="138" y="106"/>
                        <a:pt x="138" y="106"/>
                        <a:pt x="138" y="106"/>
                      </a:cubicBezTo>
                      <a:lnTo>
                        <a:pt x="138" y="9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9" tIns="34295" rIns="68589" bIns="34295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11" name="Freeform 40"/>
                <p:cNvSpPr>
                  <a:spLocks noEditPoints="1"/>
                </p:cNvSpPr>
                <p:nvPr/>
              </p:nvSpPr>
              <p:spPr bwMode="auto">
                <a:xfrm>
                  <a:off x="2782033" y="2992399"/>
                  <a:ext cx="317694" cy="502396"/>
                </a:xfrm>
                <a:custGeom>
                  <a:avLst/>
                  <a:gdLst>
                    <a:gd name="T0" fmla="*/ 253 w 490"/>
                    <a:gd name="T1" fmla="*/ 737 h 775"/>
                    <a:gd name="T2" fmla="*/ 211 w 490"/>
                    <a:gd name="T3" fmla="*/ 775 h 775"/>
                    <a:gd name="T4" fmla="*/ 175 w 490"/>
                    <a:gd name="T5" fmla="*/ 762 h 775"/>
                    <a:gd name="T6" fmla="*/ 161 w 490"/>
                    <a:gd name="T7" fmla="*/ 762 h 775"/>
                    <a:gd name="T8" fmla="*/ 125 w 490"/>
                    <a:gd name="T9" fmla="*/ 775 h 775"/>
                    <a:gd name="T10" fmla="*/ 84 w 490"/>
                    <a:gd name="T11" fmla="*/ 737 h 775"/>
                    <a:gd name="T12" fmla="*/ 76 w 490"/>
                    <a:gd name="T13" fmla="*/ 475 h 775"/>
                    <a:gd name="T14" fmla="*/ 65 w 490"/>
                    <a:gd name="T15" fmla="*/ 474 h 775"/>
                    <a:gd name="T16" fmla="*/ 21 w 490"/>
                    <a:gd name="T17" fmla="*/ 441 h 775"/>
                    <a:gd name="T18" fmla="*/ 19 w 490"/>
                    <a:gd name="T19" fmla="*/ 217 h 775"/>
                    <a:gd name="T20" fmla="*/ 48 w 490"/>
                    <a:gd name="T21" fmla="*/ 192 h 775"/>
                    <a:gd name="T22" fmla="*/ 121 w 490"/>
                    <a:gd name="T23" fmla="*/ 183 h 775"/>
                    <a:gd name="T24" fmla="*/ 132 w 490"/>
                    <a:gd name="T25" fmla="*/ 189 h 775"/>
                    <a:gd name="T26" fmla="*/ 168 w 490"/>
                    <a:gd name="T27" fmla="*/ 243 h 775"/>
                    <a:gd name="T28" fmla="*/ 204 w 490"/>
                    <a:gd name="T29" fmla="*/ 189 h 775"/>
                    <a:gd name="T30" fmla="*/ 216 w 490"/>
                    <a:gd name="T31" fmla="*/ 183 h 775"/>
                    <a:gd name="T32" fmla="*/ 257 w 490"/>
                    <a:gd name="T33" fmla="*/ 188 h 775"/>
                    <a:gd name="T34" fmla="*/ 293 w 490"/>
                    <a:gd name="T35" fmla="*/ 205 h 775"/>
                    <a:gd name="T36" fmla="*/ 331 w 490"/>
                    <a:gd name="T37" fmla="*/ 251 h 775"/>
                    <a:gd name="T38" fmla="*/ 339 w 490"/>
                    <a:gd name="T39" fmla="*/ 259 h 775"/>
                    <a:gd name="T40" fmla="*/ 355 w 490"/>
                    <a:gd name="T41" fmla="*/ 261 h 775"/>
                    <a:gd name="T42" fmla="*/ 362 w 490"/>
                    <a:gd name="T43" fmla="*/ 256 h 775"/>
                    <a:gd name="T44" fmla="*/ 406 w 490"/>
                    <a:gd name="T45" fmla="*/ 223 h 775"/>
                    <a:gd name="T46" fmla="*/ 452 w 490"/>
                    <a:gd name="T47" fmla="*/ 284 h 775"/>
                    <a:gd name="T48" fmla="*/ 405 w 490"/>
                    <a:gd name="T49" fmla="*/ 318 h 775"/>
                    <a:gd name="T50" fmla="*/ 357 w 490"/>
                    <a:gd name="T51" fmla="*/ 346 h 775"/>
                    <a:gd name="T52" fmla="*/ 321 w 490"/>
                    <a:gd name="T53" fmla="*/ 343 h 775"/>
                    <a:gd name="T54" fmla="*/ 275 w 490"/>
                    <a:gd name="T55" fmla="*/ 302 h 775"/>
                    <a:gd name="T56" fmla="*/ 265 w 490"/>
                    <a:gd name="T57" fmla="*/ 291 h 775"/>
                    <a:gd name="T58" fmla="*/ 253 w 490"/>
                    <a:gd name="T59" fmla="*/ 737 h 775"/>
                    <a:gd name="T60" fmla="*/ 170 w 490"/>
                    <a:gd name="T61" fmla="*/ 1 h 775"/>
                    <a:gd name="T62" fmla="*/ 236 w 490"/>
                    <a:gd name="T63" fmla="*/ 74 h 775"/>
                    <a:gd name="T64" fmla="*/ 167 w 490"/>
                    <a:gd name="T65" fmla="*/ 159 h 775"/>
                    <a:gd name="T66" fmla="*/ 100 w 490"/>
                    <a:gd name="T67" fmla="*/ 71 h 775"/>
                    <a:gd name="T68" fmla="*/ 170 w 490"/>
                    <a:gd name="T69" fmla="*/ 1 h 7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490" h="775">
                      <a:moveTo>
                        <a:pt x="253" y="737"/>
                      </a:moveTo>
                      <a:cubicBezTo>
                        <a:pt x="252" y="758"/>
                        <a:pt x="230" y="775"/>
                        <a:pt x="211" y="775"/>
                      </a:cubicBezTo>
                      <a:cubicBezTo>
                        <a:pt x="198" y="775"/>
                        <a:pt x="182" y="770"/>
                        <a:pt x="175" y="762"/>
                      </a:cubicBezTo>
                      <a:cubicBezTo>
                        <a:pt x="172" y="757"/>
                        <a:pt x="165" y="757"/>
                        <a:pt x="161" y="762"/>
                      </a:cubicBezTo>
                      <a:cubicBezTo>
                        <a:pt x="155" y="770"/>
                        <a:pt x="138" y="775"/>
                        <a:pt x="125" y="775"/>
                      </a:cubicBezTo>
                      <a:cubicBezTo>
                        <a:pt x="106" y="775"/>
                        <a:pt x="85" y="758"/>
                        <a:pt x="84" y="737"/>
                      </a:cubicBezTo>
                      <a:cubicBezTo>
                        <a:pt x="76" y="475"/>
                        <a:pt x="76" y="475"/>
                        <a:pt x="76" y="475"/>
                      </a:cubicBezTo>
                      <a:cubicBezTo>
                        <a:pt x="65" y="474"/>
                        <a:pt x="65" y="474"/>
                        <a:pt x="65" y="474"/>
                      </a:cubicBezTo>
                      <a:cubicBezTo>
                        <a:pt x="47" y="472"/>
                        <a:pt x="24" y="459"/>
                        <a:pt x="21" y="441"/>
                      </a:cubicBezTo>
                      <a:cubicBezTo>
                        <a:pt x="0" y="331"/>
                        <a:pt x="4" y="332"/>
                        <a:pt x="19" y="217"/>
                      </a:cubicBezTo>
                      <a:cubicBezTo>
                        <a:pt x="21" y="209"/>
                        <a:pt x="31" y="194"/>
                        <a:pt x="48" y="192"/>
                      </a:cubicBezTo>
                      <a:cubicBezTo>
                        <a:pt x="121" y="183"/>
                        <a:pt x="121" y="183"/>
                        <a:pt x="121" y="183"/>
                      </a:cubicBezTo>
                      <a:cubicBezTo>
                        <a:pt x="125" y="183"/>
                        <a:pt x="130" y="185"/>
                        <a:pt x="132" y="189"/>
                      </a:cubicBezTo>
                      <a:cubicBezTo>
                        <a:pt x="168" y="243"/>
                        <a:pt x="168" y="243"/>
                        <a:pt x="168" y="243"/>
                      </a:cubicBezTo>
                      <a:cubicBezTo>
                        <a:pt x="204" y="189"/>
                        <a:pt x="204" y="189"/>
                        <a:pt x="204" y="189"/>
                      </a:cubicBezTo>
                      <a:cubicBezTo>
                        <a:pt x="207" y="185"/>
                        <a:pt x="211" y="183"/>
                        <a:pt x="216" y="183"/>
                      </a:cubicBezTo>
                      <a:cubicBezTo>
                        <a:pt x="257" y="188"/>
                        <a:pt x="257" y="188"/>
                        <a:pt x="257" y="188"/>
                      </a:cubicBezTo>
                      <a:cubicBezTo>
                        <a:pt x="278" y="191"/>
                        <a:pt x="285" y="196"/>
                        <a:pt x="293" y="205"/>
                      </a:cubicBezTo>
                      <a:cubicBezTo>
                        <a:pt x="307" y="223"/>
                        <a:pt x="320" y="239"/>
                        <a:pt x="331" y="251"/>
                      </a:cubicBezTo>
                      <a:cubicBezTo>
                        <a:pt x="334" y="254"/>
                        <a:pt x="336" y="257"/>
                        <a:pt x="339" y="259"/>
                      </a:cubicBezTo>
                      <a:cubicBezTo>
                        <a:pt x="343" y="264"/>
                        <a:pt x="350" y="264"/>
                        <a:pt x="355" y="261"/>
                      </a:cubicBezTo>
                      <a:cubicBezTo>
                        <a:pt x="357" y="259"/>
                        <a:pt x="360" y="258"/>
                        <a:pt x="362" y="256"/>
                      </a:cubicBezTo>
                      <a:cubicBezTo>
                        <a:pt x="373" y="248"/>
                        <a:pt x="393" y="233"/>
                        <a:pt x="406" y="223"/>
                      </a:cubicBezTo>
                      <a:cubicBezTo>
                        <a:pt x="442" y="195"/>
                        <a:pt x="490" y="255"/>
                        <a:pt x="452" y="284"/>
                      </a:cubicBezTo>
                      <a:cubicBezTo>
                        <a:pt x="438" y="294"/>
                        <a:pt x="418" y="310"/>
                        <a:pt x="405" y="318"/>
                      </a:cubicBezTo>
                      <a:cubicBezTo>
                        <a:pt x="386" y="332"/>
                        <a:pt x="369" y="342"/>
                        <a:pt x="357" y="346"/>
                      </a:cubicBezTo>
                      <a:cubicBezTo>
                        <a:pt x="346" y="351"/>
                        <a:pt x="332" y="351"/>
                        <a:pt x="321" y="343"/>
                      </a:cubicBezTo>
                      <a:cubicBezTo>
                        <a:pt x="305" y="333"/>
                        <a:pt x="291" y="320"/>
                        <a:pt x="275" y="302"/>
                      </a:cubicBezTo>
                      <a:cubicBezTo>
                        <a:pt x="272" y="299"/>
                        <a:pt x="269" y="295"/>
                        <a:pt x="265" y="291"/>
                      </a:cubicBezTo>
                      <a:cubicBezTo>
                        <a:pt x="253" y="737"/>
                        <a:pt x="253" y="737"/>
                        <a:pt x="253" y="737"/>
                      </a:cubicBezTo>
                      <a:close/>
                      <a:moveTo>
                        <a:pt x="170" y="1"/>
                      </a:moveTo>
                      <a:cubicBezTo>
                        <a:pt x="207" y="2"/>
                        <a:pt x="237" y="34"/>
                        <a:pt x="236" y="74"/>
                      </a:cubicBezTo>
                      <a:cubicBezTo>
                        <a:pt x="235" y="113"/>
                        <a:pt x="204" y="160"/>
                        <a:pt x="167" y="159"/>
                      </a:cubicBezTo>
                      <a:cubicBezTo>
                        <a:pt x="129" y="159"/>
                        <a:pt x="100" y="110"/>
                        <a:pt x="100" y="71"/>
                      </a:cubicBezTo>
                      <a:cubicBezTo>
                        <a:pt x="101" y="32"/>
                        <a:pt x="132" y="0"/>
                        <a:pt x="170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</p:grpSp>
      <p:grpSp>
        <p:nvGrpSpPr>
          <p:cNvPr id="60" name="Группа 59"/>
          <p:cNvGrpSpPr/>
          <p:nvPr/>
        </p:nvGrpSpPr>
        <p:grpSpPr>
          <a:xfrm>
            <a:off x="2555349" y="5513814"/>
            <a:ext cx="9708315" cy="734328"/>
            <a:chOff x="2555349" y="5513814"/>
            <a:chExt cx="9708315" cy="734328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2555349" y="5513814"/>
              <a:ext cx="4324127" cy="726710"/>
              <a:chOff x="2555349" y="5513814"/>
              <a:chExt cx="4324127" cy="726710"/>
            </a:xfrm>
          </p:grpSpPr>
          <p:grpSp>
            <p:nvGrpSpPr>
              <p:cNvPr id="22" name="组合 8"/>
              <p:cNvGrpSpPr/>
              <p:nvPr/>
            </p:nvGrpSpPr>
            <p:grpSpPr>
              <a:xfrm>
                <a:off x="3476034" y="5835027"/>
                <a:ext cx="3403442" cy="109703"/>
                <a:chOff x="4020597" y="1674310"/>
                <a:chExt cx="3403442" cy="109703"/>
              </a:xfrm>
            </p:grpSpPr>
            <p:cxnSp>
              <p:nvCxnSpPr>
                <p:cNvPr id="63" name="直接连接符 55"/>
                <p:cNvCxnSpPr/>
                <p:nvPr/>
              </p:nvCxnSpPr>
              <p:spPr>
                <a:xfrm>
                  <a:off x="4020597" y="1675424"/>
                  <a:ext cx="3386044" cy="4355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ysDot"/>
                  <a:miter lim="800000"/>
                </a:ln>
                <a:effectLst/>
              </p:spPr>
            </p:cxnSp>
            <p:sp>
              <p:nvSpPr>
                <p:cNvPr id="64" name="椭圆 56"/>
                <p:cNvSpPr/>
                <p:nvPr/>
              </p:nvSpPr>
              <p:spPr>
                <a:xfrm>
                  <a:off x="7314336" y="1674310"/>
                  <a:ext cx="109703" cy="109703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2" name="组合 18"/>
              <p:cNvGrpSpPr/>
              <p:nvPr/>
            </p:nvGrpSpPr>
            <p:grpSpPr>
              <a:xfrm>
                <a:off x="2584272" y="5513814"/>
                <a:ext cx="819955" cy="726710"/>
                <a:chOff x="3295850" y="2263222"/>
                <a:chExt cx="2643765" cy="2343151"/>
              </a:xfrm>
            </p:grpSpPr>
            <p:sp>
              <p:nvSpPr>
                <p:cNvPr id="41" name="Freeform 5"/>
                <p:cNvSpPr/>
                <p:nvPr/>
              </p:nvSpPr>
              <p:spPr bwMode="auto">
                <a:xfrm rot="10800000">
                  <a:off x="3295850" y="2263222"/>
                  <a:ext cx="2643765" cy="2343151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73000">
                      <a:srgbClr val="ECECEC"/>
                    </a:gs>
                    <a:gs pos="100000">
                      <a:srgbClr val="D9D9D9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27000" dir="2700000" algn="tl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Freeform 5"/>
                <p:cNvSpPr/>
                <p:nvPr/>
              </p:nvSpPr>
              <p:spPr bwMode="auto">
                <a:xfrm rot="10800000">
                  <a:off x="3589408" y="2523401"/>
                  <a:ext cx="2056648" cy="1822794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60000">
                      <a:srgbClr val="ECECEC"/>
                    </a:gs>
                    <a:gs pos="100000">
                      <a:srgbClr val="D1D1D1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52400" dist="38100" dir="2700000" algn="tl" rotWithShape="0">
                    <a:prstClr val="black">
                      <a:alpha val="33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5" name="文本框 89"/>
              <p:cNvSpPr txBox="1"/>
              <p:nvPr/>
            </p:nvSpPr>
            <p:spPr>
              <a:xfrm>
                <a:off x="2555349" y="5544225"/>
                <a:ext cx="8763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>
                  <a:defRPr/>
                </a:pPr>
                <a:r>
                  <a:rPr lang="en-US" altLang="zh-CN" sz="3200" kern="0" dirty="0">
                    <a:latin typeface="Aharoni" panose="02010803020104030203" pitchFamily="2" charset="-79"/>
                    <a:ea typeface="微软雅黑" panose="020B0503020204020204" pitchFamily="34" charset="-122"/>
                    <a:cs typeface="Aharoni" panose="02010803020104030203" pitchFamily="2" charset="-79"/>
                    <a:sym typeface="+mn-lt"/>
                  </a:rPr>
                  <a:t>05</a:t>
                </a:r>
                <a:endParaRPr lang="zh-CN" altLang="en-US" sz="3200" kern="0" dirty="0">
                  <a:latin typeface="Aharoni" panose="02010803020104030203" pitchFamily="2" charset="-79"/>
                  <a:ea typeface="微软雅黑" panose="020B0503020204020204" pitchFamily="34" charset="-122"/>
                  <a:cs typeface="Aharoni" panose="02010803020104030203" pitchFamily="2" charset="-79"/>
                  <a:sym typeface="+mn-lt"/>
                </a:endParaRPr>
              </a:p>
            </p:txBody>
          </p:sp>
        </p:grpSp>
        <p:sp>
          <p:nvSpPr>
            <p:cNvPr id="107" name="TextBox 106"/>
            <p:cNvSpPr txBox="1"/>
            <p:nvPr/>
          </p:nvSpPr>
          <p:spPr>
            <a:xfrm>
              <a:off x="7853664" y="5535935"/>
              <a:ext cx="4410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отраслей социальной сферы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7031714" y="5521431"/>
              <a:ext cx="819955" cy="726711"/>
              <a:chOff x="7031714" y="5521431"/>
              <a:chExt cx="819955" cy="726711"/>
            </a:xfrm>
          </p:grpSpPr>
          <p:sp>
            <p:nvSpPr>
              <p:cNvPr id="69" name="Freeform 5"/>
              <p:cNvSpPr/>
              <p:nvPr/>
            </p:nvSpPr>
            <p:spPr bwMode="auto">
              <a:xfrm rot="10800000">
                <a:off x="7031714" y="5521431"/>
                <a:ext cx="819955" cy="72671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127000" dir="2700000" algn="tl" rotWithShape="0">
                  <a:prstClr val="black">
                    <a:alpha val="20000"/>
                  </a:prstClr>
                </a:outerShdw>
              </a:effectLst>
            </p:spPr>
            <p:txBody>
              <a:bodyPr vert="horz" wrap="square" lIns="91439" tIns="45719" rIns="91439" bIns="45719" numCol="1" anchor="t" anchorCtr="0" compatLnSpc="1"/>
              <a:lstStyle/>
              <a:p>
                <a:pPr defTabSz="1219170">
                  <a:defRPr/>
                </a:pPr>
                <a:endParaRPr lang="zh-CN" altLang="en-US" sz="2400" kern="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12" name="Freeform 7"/>
              <p:cNvSpPr>
                <a:spLocks noEditPoints="1"/>
              </p:cNvSpPr>
              <p:nvPr/>
            </p:nvSpPr>
            <p:spPr bwMode="auto">
              <a:xfrm>
                <a:off x="7231234" y="5687296"/>
                <a:ext cx="403079" cy="379745"/>
              </a:xfrm>
              <a:custGeom>
                <a:avLst/>
                <a:gdLst>
                  <a:gd name="T0" fmla="*/ 31 w 177"/>
                  <a:gd name="T1" fmla="*/ 94 h 164"/>
                  <a:gd name="T2" fmla="*/ 19 w 177"/>
                  <a:gd name="T3" fmla="*/ 94 h 164"/>
                  <a:gd name="T4" fmla="*/ 1 w 177"/>
                  <a:gd name="T5" fmla="*/ 79 h 164"/>
                  <a:gd name="T6" fmla="*/ 12 w 177"/>
                  <a:gd name="T7" fmla="*/ 47 h 164"/>
                  <a:gd name="T8" fmla="*/ 36 w 177"/>
                  <a:gd name="T9" fmla="*/ 55 h 164"/>
                  <a:gd name="T10" fmla="*/ 48 w 177"/>
                  <a:gd name="T11" fmla="*/ 52 h 164"/>
                  <a:gd name="T12" fmla="*/ 48 w 177"/>
                  <a:gd name="T13" fmla="*/ 59 h 164"/>
                  <a:gd name="T14" fmla="*/ 55 w 177"/>
                  <a:gd name="T15" fmla="*/ 82 h 164"/>
                  <a:gd name="T16" fmla="*/ 31 w 177"/>
                  <a:gd name="T17" fmla="*/ 94 h 164"/>
                  <a:gd name="T18" fmla="*/ 36 w 177"/>
                  <a:gd name="T19" fmla="*/ 47 h 164"/>
                  <a:gd name="T20" fmla="*/ 12 w 177"/>
                  <a:gd name="T21" fmla="*/ 23 h 164"/>
                  <a:gd name="T22" fmla="*/ 36 w 177"/>
                  <a:gd name="T23" fmla="*/ 0 h 164"/>
                  <a:gd name="T24" fmla="*/ 59 w 177"/>
                  <a:gd name="T25" fmla="*/ 23 h 164"/>
                  <a:gd name="T26" fmla="*/ 36 w 177"/>
                  <a:gd name="T27" fmla="*/ 47 h 164"/>
                  <a:gd name="T28" fmla="*/ 129 w 177"/>
                  <a:gd name="T29" fmla="*/ 164 h 164"/>
                  <a:gd name="T30" fmla="*/ 49 w 177"/>
                  <a:gd name="T31" fmla="*/ 164 h 164"/>
                  <a:gd name="T32" fmla="*/ 24 w 177"/>
                  <a:gd name="T33" fmla="*/ 140 h 164"/>
                  <a:gd name="T34" fmla="*/ 56 w 177"/>
                  <a:gd name="T35" fmla="*/ 88 h 164"/>
                  <a:gd name="T36" fmla="*/ 89 w 177"/>
                  <a:gd name="T37" fmla="*/ 101 h 164"/>
                  <a:gd name="T38" fmla="*/ 121 w 177"/>
                  <a:gd name="T39" fmla="*/ 88 h 164"/>
                  <a:gd name="T40" fmla="*/ 153 w 177"/>
                  <a:gd name="T41" fmla="*/ 140 h 164"/>
                  <a:gd name="T42" fmla="*/ 129 w 177"/>
                  <a:gd name="T43" fmla="*/ 164 h 164"/>
                  <a:gd name="T44" fmla="*/ 89 w 177"/>
                  <a:gd name="T45" fmla="*/ 94 h 164"/>
                  <a:gd name="T46" fmla="*/ 53 w 177"/>
                  <a:gd name="T47" fmla="*/ 59 h 164"/>
                  <a:gd name="T48" fmla="*/ 89 w 177"/>
                  <a:gd name="T49" fmla="*/ 23 h 164"/>
                  <a:gd name="T50" fmla="*/ 124 w 177"/>
                  <a:gd name="T51" fmla="*/ 59 h 164"/>
                  <a:gd name="T52" fmla="*/ 89 w 177"/>
                  <a:gd name="T53" fmla="*/ 94 h 164"/>
                  <a:gd name="T54" fmla="*/ 141 w 177"/>
                  <a:gd name="T55" fmla="*/ 47 h 164"/>
                  <a:gd name="T56" fmla="*/ 118 w 177"/>
                  <a:gd name="T57" fmla="*/ 23 h 164"/>
                  <a:gd name="T58" fmla="*/ 141 w 177"/>
                  <a:gd name="T59" fmla="*/ 0 h 164"/>
                  <a:gd name="T60" fmla="*/ 165 w 177"/>
                  <a:gd name="T61" fmla="*/ 23 h 164"/>
                  <a:gd name="T62" fmla="*/ 141 w 177"/>
                  <a:gd name="T63" fmla="*/ 47 h 164"/>
                  <a:gd name="T64" fmla="*/ 159 w 177"/>
                  <a:gd name="T65" fmla="*/ 94 h 164"/>
                  <a:gd name="T66" fmla="*/ 146 w 177"/>
                  <a:gd name="T67" fmla="*/ 94 h 164"/>
                  <a:gd name="T68" fmla="*/ 122 w 177"/>
                  <a:gd name="T69" fmla="*/ 82 h 164"/>
                  <a:gd name="T70" fmla="*/ 130 w 177"/>
                  <a:gd name="T71" fmla="*/ 59 h 164"/>
                  <a:gd name="T72" fmla="*/ 129 w 177"/>
                  <a:gd name="T73" fmla="*/ 52 h 164"/>
                  <a:gd name="T74" fmla="*/ 141 w 177"/>
                  <a:gd name="T75" fmla="*/ 55 h 164"/>
                  <a:gd name="T76" fmla="*/ 165 w 177"/>
                  <a:gd name="T77" fmla="*/ 47 h 164"/>
                  <a:gd name="T78" fmla="*/ 177 w 177"/>
                  <a:gd name="T79" fmla="*/ 79 h 164"/>
                  <a:gd name="T80" fmla="*/ 159 w 177"/>
                  <a:gd name="T81" fmla="*/ 9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77" h="164">
                    <a:moveTo>
                      <a:pt x="31" y="94"/>
                    </a:moveTo>
                    <a:cubicBezTo>
                      <a:pt x="19" y="94"/>
                      <a:pt x="19" y="94"/>
                      <a:pt x="19" y="94"/>
                    </a:cubicBezTo>
                    <a:cubicBezTo>
                      <a:pt x="9" y="94"/>
                      <a:pt x="1" y="89"/>
                      <a:pt x="1" y="79"/>
                    </a:cubicBezTo>
                    <a:cubicBezTo>
                      <a:pt x="1" y="72"/>
                      <a:pt x="0" y="47"/>
                      <a:pt x="12" y="47"/>
                    </a:cubicBezTo>
                    <a:cubicBezTo>
                      <a:pt x="14" y="47"/>
                      <a:pt x="24" y="55"/>
                      <a:pt x="36" y="55"/>
                    </a:cubicBezTo>
                    <a:cubicBezTo>
                      <a:pt x="40" y="55"/>
                      <a:pt x="44" y="54"/>
                      <a:pt x="48" y="52"/>
                    </a:cubicBezTo>
                    <a:cubicBezTo>
                      <a:pt x="48" y="54"/>
                      <a:pt x="48" y="57"/>
                      <a:pt x="48" y="59"/>
                    </a:cubicBezTo>
                    <a:cubicBezTo>
                      <a:pt x="48" y="67"/>
                      <a:pt x="50" y="75"/>
                      <a:pt x="55" y="82"/>
                    </a:cubicBezTo>
                    <a:cubicBezTo>
                      <a:pt x="46" y="82"/>
                      <a:pt x="37" y="86"/>
                      <a:pt x="31" y="94"/>
                    </a:cubicBezTo>
                    <a:close/>
                    <a:moveTo>
                      <a:pt x="36" y="47"/>
                    </a:moveTo>
                    <a:cubicBezTo>
                      <a:pt x="23" y="47"/>
                      <a:pt x="12" y="36"/>
                      <a:pt x="12" y="23"/>
                    </a:cubicBezTo>
                    <a:cubicBezTo>
                      <a:pt x="12" y="10"/>
                      <a:pt x="23" y="0"/>
                      <a:pt x="36" y="0"/>
                    </a:cubicBezTo>
                    <a:cubicBezTo>
                      <a:pt x="49" y="0"/>
                      <a:pt x="59" y="10"/>
                      <a:pt x="59" y="23"/>
                    </a:cubicBezTo>
                    <a:cubicBezTo>
                      <a:pt x="59" y="36"/>
                      <a:pt x="49" y="47"/>
                      <a:pt x="36" y="47"/>
                    </a:cubicBezTo>
                    <a:close/>
                    <a:moveTo>
                      <a:pt x="129" y="164"/>
                    </a:moveTo>
                    <a:cubicBezTo>
                      <a:pt x="49" y="164"/>
                      <a:pt x="49" y="164"/>
                      <a:pt x="49" y="164"/>
                    </a:cubicBezTo>
                    <a:cubicBezTo>
                      <a:pt x="34" y="164"/>
                      <a:pt x="24" y="155"/>
                      <a:pt x="24" y="140"/>
                    </a:cubicBezTo>
                    <a:cubicBezTo>
                      <a:pt x="24" y="120"/>
                      <a:pt x="29" y="88"/>
                      <a:pt x="56" y="88"/>
                    </a:cubicBezTo>
                    <a:cubicBezTo>
                      <a:pt x="59" y="88"/>
                      <a:pt x="70" y="101"/>
                      <a:pt x="89" y="101"/>
                    </a:cubicBezTo>
                    <a:cubicBezTo>
                      <a:pt x="107" y="101"/>
                      <a:pt x="118" y="88"/>
                      <a:pt x="121" y="88"/>
                    </a:cubicBezTo>
                    <a:cubicBezTo>
                      <a:pt x="148" y="88"/>
                      <a:pt x="153" y="120"/>
                      <a:pt x="153" y="140"/>
                    </a:cubicBezTo>
                    <a:cubicBezTo>
                      <a:pt x="153" y="155"/>
                      <a:pt x="143" y="164"/>
                      <a:pt x="129" y="164"/>
                    </a:cubicBezTo>
                    <a:close/>
                    <a:moveTo>
                      <a:pt x="89" y="94"/>
                    </a:moveTo>
                    <a:cubicBezTo>
                      <a:pt x="69" y="94"/>
                      <a:pt x="53" y="78"/>
                      <a:pt x="53" y="59"/>
                    </a:cubicBezTo>
                    <a:cubicBezTo>
                      <a:pt x="53" y="39"/>
                      <a:pt x="69" y="23"/>
                      <a:pt x="89" y="23"/>
                    </a:cubicBezTo>
                    <a:cubicBezTo>
                      <a:pt x="108" y="23"/>
                      <a:pt x="124" y="39"/>
                      <a:pt x="124" y="59"/>
                    </a:cubicBezTo>
                    <a:cubicBezTo>
                      <a:pt x="124" y="78"/>
                      <a:pt x="108" y="94"/>
                      <a:pt x="89" y="94"/>
                    </a:cubicBezTo>
                    <a:close/>
                    <a:moveTo>
                      <a:pt x="141" y="47"/>
                    </a:moveTo>
                    <a:cubicBezTo>
                      <a:pt x="128" y="47"/>
                      <a:pt x="118" y="36"/>
                      <a:pt x="118" y="23"/>
                    </a:cubicBezTo>
                    <a:cubicBezTo>
                      <a:pt x="118" y="10"/>
                      <a:pt x="128" y="0"/>
                      <a:pt x="141" y="0"/>
                    </a:cubicBezTo>
                    <a:cubicBezTo>
                      <a:pt x="154" y="0"/>
                      <a:pt x="165" y="10"/>
                      <a:pt x="165" y="23"/>
                    </a:cubicBezTo>
                    <a:cubicBezTo>
                      <a:pt x="165" y="36"/>
                      <a:pt x="154" y="47"/>
                      <a:pt x="141" y="47"/>
                    </a:cubicBezTo>
                    <a:close/>
                    <a:moveTo>
                      <a:pt x="159" y="94"/>
                    </a:moveTo>
                    <a:cubicBezTo>
                      <a:pt x="146" y="94"/>
                      <a:pt x="146" y="94"/>
                      <a:pt x="146" y="94"/>
                    </a:cubicBezTo>
                    <a:cubicBezTo>
                      <a:pt x="140" y="86"/>
                      <a:pt x="132" y="82"/>
                      <a:pt x="122" y="82"/>
                    </a:cubicBezTo>
                    <a:cubicBezTo>
                      <a:pt x="127" y="75"/>
                      <a:pt x="130" y="67"/>
                      <a:pt x="130" y="59"/>
                    </a:cubicBezTo>
                    <a:cubicBezTo>
                      <a:pt x="130" y="57"/>
                      <a:pt x="129" y="54"/>
                      <a:pt x="129" y="52"/>
                    </a:cubicBezTo>
                    <a:cubicBezTo>
                      <a:pt x="133" y="54"/>
                      <a:pt x="137" y="55"/>
                      <a:pt x="141" y="55"/>
                    </a:cubicBezTo>
                    <a:cubicBezTo>
                      <a:pt x="154" y="55"/>
                      <a:pt x="163" y="47"/>
                      <a:pt x="165" y="47"/>
                    </a:cubicBezTo>
                    <a:cubicBezTo>
                      <a:pt x="177" y="47"/>
                      <a:pt x="177" y="72"/>
                      <a:pt x="177" y="79"/>
                    </a:cubicBezTo>
                    <a:cubicBezTo>
                      <a:pt x="177" y="89"/>
                      <a:pt x="168" y="94"/>
                      <a:pt x="159" y="9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138221" tIns="69110" rIns="138221" bIns="6911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3300" kern="0">
                  <a:solidFill>
                    <a:srgbClr val="000000"/>
                  </a:solidFill>
                  <a:latin typeface="微软雅黑"/>
                  <a:ea typeface="微软雅黑"/>
                  <a:sym typeface="Gill Sans" charset="0"/>
                </a:endParaRPr>
              </a:p>
            </p:txBody>
          </p:sp>
        </p:grpSp>
      </p:grpSp>
      <p:grpSp>
        <p:nvGrpSpPr>
          <p:cNvPr id="40" name="Группа 39"/>
          <p:cNvGrpSpPr/>
          <p:nvPr/>
        </p:nvGrpSpPr>
        <p:grpSpPr>
          <a:xfrm>
            <a:off x="3752555" y="2521250"/>
            <a:ext cx="8511109" cy="751639"/>
            <a:chOff x="3752555" y="2521250"/>
            <a:chExt cx="8511109" cy="751639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3752555" y="2521250"/>
              <a:ext cx="3126921" cy="726710"/>
              <a:chOff x="3752555" y="2521250"/>
              <a:chExt cx="3126921" cy="726710"/>
            </a:xfrm>
          </p:grpSpPr>
          <p:grpSp>
            <p:nvGrpSpPr>
              <p:cNvPr id="25" name="组合 11"/>
              <p:cNvGrpSpPr/>
              <p:nvPr/>
            </p:nvGrpSpPr>
            <p:grpSpPr>
              <a:xfrm>
                <a:off x="4604870" y="2844178"/>
                <a:ext cx="2274606" cy="109703"/>
                <a:chOff x="5149433" y="1674310"/>
                <a:chExt cx="2274606" cy="109703"/>
              </a:xfrm>
            </p:grpSpPr>
            <p:cxnSp>
              <p:nvCxnSpPr>
                <p:cNvPr id="53" name="直接连接符 49"/>
                <p:cNvCxnSpPr/>
                <p:nvPr/>
              </p:nvCxnSpPr>
              <p:spPr>
                <a:xfrm flipV="1">
                  <a:off x="5149433" y="1718973"/>
                  <a:ext cx="2158147" cy="6462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ysDot"/>
                  <a:miter lim="800000"/>
                </a:ln>
                <a:effectLst/>
              </p:spPr>
            </p:cxnSp>
            <p:sp>
              <p:nvSpPr>
                <p:cNvPr id="54" name="椭圆 50"/>
                <p:cNvSpPr/>
                <p:nvPr/>
              </p:nvSpPr>
              <p:spPr>
                <a:xfrm>
                  <a:off x="7314336" y="1674310"/>
                  <a:ext cx="109703" cy="109703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8" name="组合 14"/>
              <p:cNvGrpSpPr/>
              <p:nvPr/>
            </p:nvGrpSpPr>
            <p:grpSpPr>
              <a:xfrm>
                <a:off x="3766366" y="2521250"/>
                <a:ext cx="819955" cy="726710"/>
                <a:chOff x="3295850" y="2263222"/>
                <a:chExt cx="2643765" cy="2343151"/>
              </a:xfrm>
            </p:grpSpPr>
            <p:sp>
              <p:nvSpPr>
                <p:cNvPr id="49" name="Freeform 5"/>
                <p:cNvSpPr/>
                <p:nvPr/>
              </p:nvSpPr>
              <p:spPr bwMode="auto">
                <a:xfrm rot="10800000">
                  <a:off x="3295850" y="2263222"/>
                  <a:ext cx="2643765" cy="2343151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73000">
                      <a:srgbClr val="ECECEC"/>
                    </a:gs>
                    <a:gs pos="100000">
                      <a:srgbClr val="D9D9D9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27000" dir="2700000" algn="tl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Freeform 5"/>
                <p:cNvSpPr/>
                <p:nvPr/>
              </p:nvSpPr>
              <p:spPr bwMode="auto">
                <a:xfrm rot="10800000">
                  <a:off x="3589408" y="2523401"/>
                  <a:ext cx="2056648" cy="1822794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60000">
                      <a:srgbClr val="ECECEC"/>
                    </a:gs>
                    <a:gs pos="100000">
                      <a:srgbClr val="D1D1D1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52400" dist="38100" dir="2700000" algn="tl" rotWithShape="0">
                    <a:prstClr val="black">
                      <a:alpha val="33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7" name="文本框 91"/>
              <p:cNvSpPr txBox="1"/>
              <p:nvPr/>
            </p:nvSpPr>
            <p:spPr>
              <a:xfrm>
                <a:off x="3752555" y="2554281"/>
                <a:ext cx="8763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>
                  <a:defRPr/>
                </a:pPr>
                <a:r>
                  <a:rPr lang="en-US" altLang="zh-CN" sz="3200" kern="0" dirty="0">
                    <a:latin typeface="Aharoni" panose="02010803020104030203" pitchFamily="2" charset="-79"/>
                    <a:ea typeface="微软雅黑" panose="020B0503020204020204" pitchFamily="34" charset="-122"/>
                    <a:cs typeface="Aharoni" panose="02010803020104030203" pitchFamily="2" charset="-79"/>
                    <a:sym typeface="+mn-lt"/>
                  </a:rPr>
                  <a:t>02</a:t>
                </a:r>
                <a:endParaRPr lang="zh-CN" altLang="en-US" sz="3200" kern="0" dirty="0">
                  <a:latin typeface="Aharoni" panose="02010803020104030203" pitchFamily="2" charset="-79"/>
                  <a:ea typeface="微软雅黑" panose="020B0503020204020204" pitchFamily="34" charset="-122"/>
                  <a:cs typeface="Aharoni" panose="02010803020104030203" pitchFamily="2" charset="-79"/>
                  <a:sym typeface="+mn-lt"/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7853664" y="2555590"/>
              <a:ext cx="4410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Создание комфортных условий для проживания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7031714" y="2546178"/>
              <a:ext cx="819955" cy="726711"/>
              <a:chOff x="7031714" y="2546178"/>
              <a:chExt cx="819955" cy="726711"/>
            </a:xfrm>
          </p:grpSpPr>
          <p:sp>
            <p:nvSpPr>
              <p:cNvPr id="66" name="Freeform 5"/>
              <p:cNvSpPr/>
              <p:nvPr/>
            </p:nvSpPr>
            <p:spPr bwMode="auto">
              <a:xfrm rot="10800000">
                <a:off x="7031714" y="2546178"/>
                <a:ext cx="819955" cy="72671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127000" dir="2700000" algn="tl" rotWithShape="0">
                  <a:prstClr val="black">
                    <a:alpha val="20000"/>
                  </a:prstClr>
                </a:outerShdw>
              </a:effectLst>
            </p:spPr>
            <p:txBody>
              <a:bodyPr vert="horz" wrap="square" lIns="91439" tIns="45719" rIns="91439" bIns="45719" numCol="1" anchor="t" anchorCtr="0" compatLnSpc="1"/>
              <a:lstStyle/>
              <a:p>
                <a:pPr defTabSz="1219170">
                  <a:defRPr/>
                </a:pPr>
                <a:endParaRPr lang="zh-CN" altLang="en-US" sz="2400" kern="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87000" contrast="-6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48623" y="2720493"/>
                <a:ext cx="378079" cy="3780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59" name="Группа 58"/>
          <p:cNvGrpSpPr/>
          <p:nvPr/>
        </p:nvGrpSpPr>
        <p:grpSpPr>
          <a:xfrm>
            <a:off x="3752555" y="4524343"/>
            <a:ext cx="8511109" cy="730341"/>
            <a:chOff x="3752555" y="4524343"/>
            <a:chExt cx="8511109" cy="730341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3752555" y="4524343"/>
              <a:ext cx="3126921" cy="726710"/>
              <a:chOff x="3752555" y="4524343"/>
              <a:chExt cx="3126921" cy="726710"/>
            </a:xfrm>
          </p:grpSpPr>
          <p:grpSp>
            <p:nvGrpSpPr>
              <p:cNvPr id="23" name="组合 9"/>
              <p:cNvGrpSpPr/>
              <p:nvPr/>
            </p:nvGrpSpPr>
            <p:grpSpPr>
              <a:xfrm>
                <a:off x="4641162" y="4838077"/>
                <a:ext cx="2238314" cy="109703"/>
                <a:chOff x="5185725" y="1674310"/>
                <a:chExt cx="2238314" cy="109703"/>
              </a:xfrm>
            </p:grpSpPr>
            <p:cxnSp>
              <p:nvCxnSpPr>
                <p:cNvPr id="58" name="直接连接符 53"/>
                <p:cNvCxnSpPr/>
                <p:nvPr/>
              </p:nvCxnSpPr>
              <p:spPr>
                <a:xfrm>
                  <a:off x="5185725" y="1718973"/>
                  <a:ext cx="2121855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ysDot"/>
                  <a:miter lim="800000"/>
                </a:ln>
                <a:effectLst/>
              </p:spPr>
            </p:cxnSp>
            <p:sp>
              <p:nvSpPr>
                <p:cNvPr id="62" name="椭圆 54"/>
                <p:cNvSpPr/>
                <p:nvPr/>
              </p:nvSpPr>
              <p:spPr>
                <a:xfrm>
                  <a:off x="7314336" y="1674310"/>
                  <a:ext cx="109703" cy="109703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0" name="组合 16"/>
              <p:cNvGrpSpPr/>
              <p:nvPr/>
            </p:nvGrpSpPr>
            <p:grpSpPr>
              <a:xfrm>
                <a:off x="3784915" y="4524343"/>
                <a:ext cx="819955" cy="726710"/>
                <a:chOff x="3295850" y="2263222"/>
                <a:chExt cx="2643765" cy="2343151"/>
              </a:xfrm>
            </p:grpSpPr>
            <p:sp>
              <p:nvSpPr>
                <p:cNvPr id="45" name="Freeform 5"/>
                <p:cNvSpPr/>
                <p:nvPr/>
              </p:nvSpPr>
              <p:spPr bwMode="auto">
                <a:xfrm rot="10800000">
                  <a:off x="3295850" y="2263222"/>
                  <a:ext cx="2643765" cy="2343151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73000">
                      <a:srgbClr val="ECECEC"/>
                    </a:gs>
                    <a:gs pos="100000">
                      <a:srgbClr val="D9D9D9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27000" dir="2700000" algn="tl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5"/>
                <p:cNvSpPr/>
                <p:nvPr/>
              </p:nvSpPr>
              <p:spPr bwMode="auto">
                <a:xfrm rot="10800000">
                  <a:off x="3589408" y="2523401"/>
                  <a:ext cx="2056648" cy="1822794"/>
                </a:xfrm>
                <a:custGeom>
                  <a:avLst/>
                  <a:gdLst>
                    <a:gd name="T0" fmla="*/ 407 w 1375"/>
                    <a:gd name="T1" fmla="*/ 1218 h 1218"/>
                    <a:gd name="T2" fmla="*/ 299 w 1375"/>
                    <a:gd name="T3" fmla="*/ 1156 h 1218"/>
                    <a:gd name="T4" fmla="*/ 19 w 1375"/>
                    <a:gd name="T5" fmla="*/ 671 h 1218"/>
                    <a:gd name="T6" fmla="*/ 19 w 1375"/>
                    <a:gd name="T7" fmla="*/ 547 h 1218"/>
                    <a:gd name="T8" fmla="*/ 299 w 1375"/>
                    <a:gd name="T9" fmla="*/ 62 h 1218"/>
                    <a:gd name="T10" fmla="*/ 407 w 1375"/>
                    <a:gd name="T11" fmla="*/ 0 h 1218"/>
                    <a:gd name="T12" fmla="*/ 967 w 1375"/>
                    <a:gd name="T13" fmla="*/ 0 h 1218"/>
                    <a:gd name="T14" fmla="*/ 1075 w 1375"/>
                    <a:gd name="T15" fmla="*/ 62 h 1218"/>
                    <a:gd name="T16" fmla="*/ 1355 w 1375"/>
                    <a:gd name="T17" fmla="*/ 547 h 1218"/>
                    <a:gd name="T18" fmla="*/ 1355 w 1375"/>
                    <a:gd name="T19" fmla="*/ 671 h 1218"/>
                    <a:gd name="T20" fmla="*/ 1075 w 1375"/>
                    <a:gd name="T21" fmla="*/ 1156 h 1218"/>
                    <a:gd name="T22" fmla="*/ 967 w 1375"/>
                    <a:gd name="T23" fmla="*/ 1218 h 1218"/>
                    <a:gd name="T24" fmla="*/ 407 w 1375"/>
                    <a:gd name="T25" fmla="*/ 1218 h 1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75" h="1218">
                      <a:moveTo>
                        <a:pt x="407" y="1218"/>
                      </a:moveTo>
                      <a:cubicBezTo>
                        <a:pt x="368" y="1218"/>
                        <a:pt x="319" y="1190"/>
                        <a:pt x="299" y="1156"/>
                      </a:cubicBezTo>
                      <a:cubicBezTo>
                        <a:pt x="19" y="671"/>
                        <a:pt x="19" y="671"/>
                        <a:pt x="19" y="671"/>
                      </a:cubicBezTo>
                      <a:cubicBezTo>
                        <a:pt x="0" y="637"/>
                        <a:pt x="0" y="581"/>
                        <a:pt x="19" y="547"/>
                      </a:cubicBezTo>
                      <a:cubicBezTo>
                        <a:pt x="299" y="62"/>
                        <a:pt x="299" y="62"/>
                        <a:pt x="299" y="62"/>
                      </a:cubicBezTo>
                      <a:cubicBezTo>
                        <a:pt x="319" y="28"/>
                        <a:pt x="368" y="0"/>
                        <a:pt x="407" y="0"/>
                      </a:cubicBezTo>
                      <a:cubicBezTo>
                        <a:pt x="967" y="0"/>
                        <a:pt x="967" y="0"/>
                        <a:pt x="967" y="0"/>
                      </a:cubicBezTo>
                      <a:cubicBezTo>
                        <a:pt x="1007" y="0"/>
                        <a:pt x="1055" y="28"/>
                        <a:pt x="1075" y="62"/>
                      </a:cubicBezTo>
                      <a:cubicBezTo>
                        <a:pt x="1355" y="547"/>
                        <a:pt x="1355" y="547"/>
                        <a:pt x="1355" y="547"/>
                      </a:cubicBezTo>
                      <a:cubicBezTo>
                        <a:pt x="1375" y="581"/>
                        <a:pt x="1375" y="637"/>
                        <a:pt x="1355" y="671"/>
                      </a:cubicBezTo>
                      <a:cubicBezTo>
                        <a:pt x="1075" y="1156"/>
                        <a:pt x="1075" y="1156"/>
                        <a:pt x="1075" y="1156"/>
                      </a:cubicBezTo>
                      <a:cubicBezTo>
                        <a:pt x="1055" y="1190"/>
                        <a:pt x="1007" y="1218"/>
                        <a:pt x="967" y="1218"/>
                      </a:cubicBezTo>
                      <a:lnTo>
                        <a:pt x="407" y="12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ysClr val="window" lastClr="FFFFFF"/>
                    </a:gs>
                    <a:gs pos="60000">
                      <a:srgbClr val="ECECEC"/>
                    </a:gs>
                    <a:gs pos="100000">
                      <a:srgbClr val="D1D1D1"/>
                    </a:gs>
                  </a:gsLst>
                  <a:lin ang="2700000" scaled="1"/>
                  <a:tileRect/>
                </a:gradFill>
                <a:ln w="19050">
                  <a:gradFill flip="none" rotWithShape="1">
                    <a:gsLst>
                      <a:gs pos="29000">
                        <a:srgbClr val="E0E0E0"/>
                      </a:gs>
                      <a:gs pos="0">
                        <a:srgbClr val="999999"/>
                      </a:gs>
                      <a:gs pos="83000">
                        <a:sysClr val="window" lastClr="FFFFFF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52400" dist="38100" dir="2700000" algn="tl" rotWithShape="0">
                    <a:prstClr val="black">
                      <a:alpha val="33000"/>
                    </a:prstClr>
                  </a:outerShdw>
                </a:effec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219170">
                    <a:defRPr/>
                  </a:pPr>
                  <a:endParaRPr lang="zh-CN" altLang="en-US" sz="2400" kern="0" dirty="0">
                    <a:solidFill>
                      <a:srgbClr val="18478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6" name="文本框 90"/>
              <p:cNvSpPr txBox="1"/>
              <p:nvPr/>
            </p:nvSpPr>
            <p:spPr>
              <a:xfrm>
                <a:off x="3752555" y="4558383"/>
                <a:ext cx="8763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70">
                  <a:defRPr/>
                </a:pPr>
                <a:r>
                  <a:rPr lang="en-US" altLang="zh-CN" sz="3200" kern="0" dirty="0">
                    <a:latin typeface="Aharoni" panose="02010803020104030203" pitchFamily="2" charset="-79"/>
                    <a:ea typeface="微软雅黑" panose="020B0503020204020204" pitchFamily="34" charset="-122"/>
                    <a:cs typeface="Aharoni" panose="02010803020104030203" pitchFamily="2" charset="-79"/>
                    <a:sym typeface="+mn-lt"/>
                  </a:rPr>
                  <a:t>04</a:t>
                </a:r>
                <a:endParaRPr lang="zh-CN" altLang="en-US" sz="3200" kern="0" dirty="0">
                  <a:latin typeface="Aharoni" panose="02010803020104030203" pitchFamily="2" charset="-79"/>
                  <a:ea typeface="微软雅黑" panose="020B0503020204020204" pitchFamily="34" charset="-122"/>
                  <a:cs typeface="Aharoni" panose="02010803020104030203" pitchFamily="2" charset="-79"/>
                  <a:sym typeface="+mn-lt"/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7853664" y="4527973"/>
              <a:ext cx="4410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Обеспечение стабильной работы бюджетной системы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7031714" y="4527973"/>
              <a:ext cx="819955" cy="726711"/>
              <a:chOff x="7031714" y="4527973"/>
              <a:chExt cx="819955" cy="726711"/>
            </a:xfrm>
          </p:grpSpPr>
          <p:sp>
            <p:nvSpPr>
              <p:cNvPr id="68" name="Freeform 5"/>
              <p:cNvSpPr/>
              <p:nvPr/>
            </p:nvSpPr>
            <p:spPr bwMode="auto">
              <a:xfrm rot="10800000">
                <a:off x="7031714" y="4527973"/>
                <a:ext cx="819955" cy="72671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ysClr val="window" lastClr="FFFFFF"/>
                    </a:gs>
                  </a:gsLst>
                  <a:lin ang="2700000" scaled="1"/>
                  <a:tileRect/>
                </a:gradFill>
              </a:ln>
              <a:effectLst>
                <a:outerShdw blurRad="127000" dir="2700000" algn="tl" rotWithShape="0">
                  <a:prstClr val="black">
                    <a:alpha val="20000"/>
                  </a:prstClr>
                </a:outerShdw>
              </a:effectLst>
            </p:spPr>
            <p:txBody>
              <a:bodyPr vert="horz" wrap="square" lIns="91439" tIns="45719" rIns="91439" bIns="45719" numCol="1" anchor="t" anchorCtr="0" compatLnSpc="1"/>
              <a:lstStyle/>
              <a:p>
                <a:pPr defTabSz="1219170">
                  <a:defRPr/>
                </a:pPr>
                <a:endParaRPr lang="zh-CN" altLang="en-US" sz="2400" kern="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72" name="Google Shape;1809;p47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2F32ED86-0E6D-47AA-A098-199CEE319393}"/>
                  </a:ext>
                </a:extLst>
              </p:cNvPr>
              <p:cNvSpPr/>
              <p:nvPr/>
            </p:nvSpPr>
            <p:spPr>
              <a:xfrm>
                <a:off x="7280655" y="4742185"/>
                <a:ext cx="353658" cy="291025"/>
              </a:xfrm>
              <a:custGeom>
                <a:avLst/>
                <a:gdLst/>
                <a:ahLst/>
                <a:cxnLst/>
                <a:rect l="l" t="t" r="r" b="b"/>
                <a:pathLst>
                  <a:path w="7604" h="5030" extrusionOk="0">
                    <a:moveTo>
                      <a:pt x="6852" y="0"/>
                    </a:moveTo>
                    <a:cubicBezTo>
                      <a:pt x="6851" y="0"/>
                      <a:pt x="6850" y="0"/>
                      <a:pt x="6848" y="0"/>
                    </a:cubicBezTo>
                    <a:cubicBezTo>
                      <a:pt x="6698" y="0"/>
                      <a:pt x="6556" y="57"/>
                      <a:pt x="6451" y="163"/>
                    </a:cubicBezTo>
                    <a:lnTo>
                      <a:pt x="3334" y="3279"/>
                    </a:lnTo>
                    <a:cubicBezTo>
                      <a:pt x="3224" y="3391"/>
                      <a:pt x="3080" y="3447"/>
                      <a:pt x="2935" y="3447"/>
                    </a:cubicBezTo>
                    <a:cubicBezTo>
                      <a:pt x="2791" y="3447"/>
                      <a:pt x="2646" y="3391"/>
                      <a:pt x="2536" y="3279"/>
                    </a:cubicBezTo>
                    <a:cubicBezTo>
                      <a:pt x="2533" y="3279"/>
                      <a:pt x="2533" y="3279"/>
                      <a:pt x="2530" y="3276"/>
                    </a:cubicBezTo>
                    <a:cubicBezTo>
                      <a:pt x="2521" y="3267"/>
                      <a:pt x="2509" y="3255"/>
                      <a:pt x="2497" y="3246"/>
                    </a:cubicBezTo>
                    <a:lnTo>
                      <a:pt x="1061" y="1810"/>
                    </a:lnTo>
                    <a:cubicBezTo>
                      <a:pt x="948" y="1678"/>
                      <a:pt x="789" y="1611"/>
                      <a:pt x="629" y="1611"/>
                    </a:cubicBezTo>
                    <a:cubicBezTo>
                      <a:pt x="486" y="1611"/>
                      <a:pt x="342" y="1666"/>
                      <a:pt x="233" y="1777"/>
                    </a:cubicBezTo>
                    <a:cubicBezTo>
                      <a:pt x="1" y="2009"/>
                      <a:pt x="16" y="2391"/>
                      <a:pt x="266" y="2605"/>
                    </a:cubicBezTo>
                    <a:lnTo>
                      <a:pt x="2542" y="4869"/>
                    </a:lnTo>
                    <a:cubicBezTo>
                      <a:pt x="2645" y="4972"/>
                      <a:pt x="2782" y="5029"/>
                      <a:pt x="2926" y="5029"/>
                    </a:cubicBezTo>
                    <a:cubicBezTo>
                      <a:pt x="2929" y="5029"/>
                      <a:pt x="2933" y="5029"/>
                      <a:pt x="2937" y="5029"/>
                    </a:cubicBezTo>
                    <a:lnTo>
                      <a:pt x="2943" y="5029"/>
                    </a:lnTo>
                    <a:cubicBezTo>
                      <a:pt x="3096" y="5029"/>
                      <a:pt x="3241" y="4969"/>
                      <a:pt x="3352" y="4860"/>
                    </a:cubicBezTo>
                    <a:lnTo>
                      <a:pt x="7249" y="964"/>
                    </a:lnTo>
                    <a:cubicBezTo>
                      <a:pt x="7603" y="606"/>
                      <a:pt x="7352" y="0"/>
                      <a:pt x="6852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28575">
                <a:solidFill>
                  <a:schemeClr val="accent2"/>
                </a:solidFill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435D74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4515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араллелограмм 11"/>
          <p:cNvSpPr/>
          <p:nvPr/>
        </p:nvSpPr>
        <p:spPr>
          <a:xfrm>
            <a:off x="89808" y="159275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sp>
        <p:nvSpPr>
          <p:cNvPr id="16" name="Прямоугольник 15"/>
          <p:cNvSpPr/>
          <p:nvPr/>
        </p:nvSpPr>
        <p:spPr>
          <a:xfrm>
            <a:off x="247970" y="144000"/>
            <a:ext cx="4093030" cy="589394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2025-2027 годы</a:t>
            </a:r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827602"/>
              </p:ext>
            </p:extLst>
          </p:nvPr>
        </p:nvGraphicFramePr>
        <p:xfrm>
          <a:off x="2678832" y="1848886"/>
          <a:ext cx="9121509" cy="4166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0121">
                  <a:extLst>
                    <a:ext uri="{9D8B030D-6E8A-4147-A177-3AD203B41FA5}">
                      <a16:colId xmlns:a16="http://schemas.microsoft.com/office/drawing/2014/main" xmlns="" val="2364101061"/>
                    </a:ext>
                  </a:extLst>
                </a:gridCol>
                <a:gridCol w="1325347">
                  <a:extLst>
                    <a:ext uri="{9D8B030D-6E8A-4147-A177-3AD203B41FA5}">
                      <a16:colId xmlns:a16="http://schemas.microsoft.com/office/drawing/2014/main" xmlns="" val="3794280253"/>
                    </a:ext>
                  </a:extLst>
                </a:gridCol>
                <a:gridCol w="1325347">
                  <a:extLst>
                    <a:ext uri="{9D8B030D-6E8A-4147-A177-3AD203B41FA5}">
                      <a16:colId xmlns:a16="http://schemas.microsoft.com/office/drawing/2014/main" xmlns="" val="1959901213"/>
                    </a:ext>
                  </a:extLst>
                </a:gridCol>
                <a:gridCol w="1325347"/>
                <a:gridCol w="1325347"/>
              </a:tblGrid>
              <a:tr h="45501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0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0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0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0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881199"/>
                  </a:ext>
                </a:extLst>
              </a:tr>
              <a:tr h="455018">
                <a:tc vMerge="1">
                  <a:txBody>
                    <a:bodyPr/>
                    <a:lstStyle/>
                    <a:p>
                      <a:pPr algn="ctr" rtl="0" fontAlgn="ctr"/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5" marR="8285" marT="828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0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2800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800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5" marR="8285" marT="828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800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5" marR="8285" marT="828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7650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4 591,607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2 166,651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1 947,790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2 163,683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1928898"/>
                  </a:ext>
                </a:extLst>
              </a:tr>
              <a:tr h="641991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</a:t>
                      </a:r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неналоговые доходы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1 476,092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1 457,851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1 496,990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1 712,883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4282796"/>
                  </a:ext>
                </a:extLst>
              </a:tr>
              <a:tr h="72993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ru-RU" sz="20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                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3 115,515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708,8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962448"/>
                  </a:ext>
                </a:extLst>
              </a:tr>
              <a:tr h="5874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ВСЕГО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5 446,577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2 166,651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1 947,79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2 163,683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0739763"/>
                  </a:ext>
                </a:extLst>
              </a:tr>
              <a:tr h="5317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ДЕФИЦИТ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- 854,970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99" marR="7899" marT="5903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3711966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0135270" y="1361724"/>
            <a:ext cx="1990730" cy="402276"/>
          </a:xfrm>
          <a:prstGeom prst="rect">
            <a:avLst/>
          </a:prstGeom>
        </p:spPr>
        <p:txBody>
          <a:bodyPr wrap="square" lIns="108826" tIns="54413" rIns="108826" bIns="54413">
            <a:spAutoFit/>
          </a:bodyPr>
          <a:lstStyle/>
          <a:p>
            <a:pPr lvl="0" algn="ctr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gray">
          <a:xfrm>
            <a:off x="3137972" y="687030"/>
            <a:ext cx="8758511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бюджета </a:t>
            </a:r>
            <a:r>
              <a:rPr lang="ru-RU" sz="2900" b="1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endParaRPr lang="ru-RU" sz="29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287034" y="687030"/>
            <a:ext cx="1024781" cy="941970"/>
            <a:chOff x="-218255" y="579327"/>
            <a:chExt cx="1024781" cy="941970"/>
          </a:xfrm>
        </p:grpSpPr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22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-294000" y="3733206"/>
            <a:ext cx="3250794" cy="3340794"/>
            <a:chOff x="-294000" y="3654000"/>
            <a:chExt cx="3250794" cy="3340794"/>
          </a:xfrm>
        </p:grpSpPr>
        <p:pic>
          <p:nvPicPr>
            <p:cNvPr id="8195" name="Picture 3" descr="C:\Users\AN-dvorovaya\Downloads\sammy-line-finance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94000" y="3744000"/>
              <a:ext cx="3250794" cy="32507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2001000" y="3654000"/>
              <a:ext cx="286034" cy="360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1809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лелограмм 29"/>
          <p:cNvSpPr/>
          <p:nvPr/>
        </p:nvSpPr>
        <p:spPr>
          <a:xfrm>
            <a:off x="89808" y="159275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sp>
        <p:nvSpPr>
          <p:cNvPr id="105" name="Text Box 15"/>
          <p:cNvSpPr txBox="1">
            <a:spLocks noChangeArrowheads="1"/>
          </p:cNvSpPr>
          <p:nvPr/>
        </p:nvSpPr>
        <p:spPr bwMode="gray">
          <a:xfrm>
            <a:off x="651000" y="864000"/>
            <a:ext cx="73800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endParaRPr lang="ru-RU" sz="29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6" name="Группа 105"/>
          <p:cNvGrpSpPr/>
          <p:nvPr/>
        </p:nvGrpSpPr>
        <p:grpSpPr>
          <a:xfrm>
            <a:off x="-204455" y="687030"/>
            <a:ext cx="1024781" cy="941970"/>
            <a:chOff x="-218255" y="579327"/>
            <a:chExt cx="1024781" cy="941970"/>
          </a:xfrm>
        </p:grpSpPr>
        <p:pic>
          <p:nvPicPr>
            <p:cNvPr id="107" name="Рисунок 106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108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09" name="Прямоугольник 108"/>
          <p:cNvSpPr/>
          <p:nvPr/>
        </p:nvSpPr>
        <p:spPr>
          <a:xfrm>
            <a:off x="247970" y="144000"/>
            <a:ext cx="4093030" cy="589394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2025-2027 годы</a:t>
            </a:r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269702" y="5092232"/>
            <a:ext cx="3448190" cy="1208357"/>
            <a:chOff x="269702" y="5092232"/>
            <a:chExt cx="3448190" cy="120835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43" name="Группа 42"/>
            <p:cNvGrpSpPr/>
            <p:nvPr/>
          </p:nvGrpSpPr>
          <p:grpSpPr>
            <a:xfrm>
              <a:off x="269702" y="5220469"/>
              <a:ext cx="2647853" cy="1080120"/>
              <a:chOff x="269702" y="5220469"/>
              <a:chExt cx="2647853" cy="1080120"/>
            </a:xfrm>
          </p:grpSpPr>
          <p:sp>
            <p:nvSpPr>
              <p:cNvPr id="45" name="Прямоугольник 44"/>
              <p:cNvSpPr/>
              <p:nvPr/>
            </p:nvSpPr>
            <p:spPr>
              <a:xfrm>
                <a:off x="269702" y="5220469"/>
                <a:ext cx="2188280" cy="108012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рямоугольник 45"/>
              <p:cNvSpPr/>
              <p:nvPr/>
            </p:nvSpPr>
            <p:spPr>
              <a:xfrm>
                <a:off x="269702" y="5349648"/>
                <a:ext cx="2647853" cy="786985"/>
              </a:xfrm>
              <a:prstGeom prst="rect">
                <a:avLst/>
              </a:prstGeom>
              <a:noFill/>
            </p:spPr>
            <p:txBody>
              <a:bodyPr wrap="square" lIns="108814" tIns="54407" rIns="108814" bIns="54407">
                <a:spAutoFit/>
              </a:bodyPr>
              <a:lstStyle/>
              <a:p>
                <a:pPr lvl="0"/>
                <a:r>
                  <a:rPr lang="ru-RU" sz="22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Собственные доходы</a:t>
                </a:r>
                <a:endParaRPr lang="en-US" sz="2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4" name="Соединительная линия уступом 43"/>
            <p:cNvCxnSpPr/>
            <p:nvPr/>
          </p:nvCxnSpPr>
          <p:spPr>
            <a:xfrm flipV="1">
              <a:off x="2457982" y="5092232"/>
              <a:ext cx="1259910" cy="736672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269702" y="2700188"/>
            <a:ext cx="3448190" cy="1339131"/>
            <a:chOff x="269702" y="2700188"/>
            <a:chExt cx="3448190" cy="13391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48" name="Группа 47"/>
            <p:cNvGrpSpPr/>
            <p:nvPr/>
          </p:nvGrpSpPr>
          <p:grpSpPr>
            <a:xfrm>
              <a:off x="269702" y="2700188"/>
              <a:ext cx="2630050" cy="1080121"/>
              <a:chOff x="269702" y="2700188"/>
              <a:chExt cx="2630050" cy="1080121"/>
            </a:xfrm>
          </p:grpSpPr>
          <p:sp>
            <p:nvSpPr>
              <p:cNvPr id="50" name="Прямоугольник 49"/>
              <p:cNvSpPr/>
              <p:nvPr/>
            </p:nvSpPr>
            <p:spPr>
              <a:xfrm>
                <a:off x="269702" y="2700188"/>
                <a:ext cx="2188280" cy="1080121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1" name="Прямоугольник 50"/>
              <p:cNvSpPr/>
              <p:nvPr/>
            </p:nvSpPr>
            <p:spPr>
              <a:xfrm>
                <a:off x="269702" y="2844205"/>
                <a:ext cx="2630050" cy="786985"/>
              </a:xfrm>
              <a:prstGeom prst="rect">
                <a:avLst/>
              </a:prstGeom>
            </p:spPr>
            <p:txBody>
              <a:bodyPr wrap="square" lIns="108814" tIns="54407" rIns="108814" bIns="54407">
                <a:spAutoFit/>
              </a:bodyPr>
              <a:lstStyle/>
              <a:p>
                <a:pPr lvl="0"/>
                <a:r>
                  <a:rPr lang="ru-RU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Безвозмездные поступления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9" name="Соединительная линия уступом 48"/>
            <p:cNvCxnSpPr/>
            <p:nvPr/>
          </p:nvCxnSpPr>
          <p:spPr>
            <a:xfrm>
              <a:off x="2457982" y="3223068"/>
              <a:ext cx="1259910" cy="816251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bg1"/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Прямоугольник 51"/>
          <p:cNvSpPr/>
          <p:nvPr/>
        </p:nvSpPr>
        <p:spPr>
          <a:xfrm>
            <a:off x="592119" y="1224000"/>
            <a:ext cx="1633881" cy="402276"/>
          </a:xfrm>
          <a:prstGeom prst="rect">
            <a:avLst/>
          </a:prstGeom>
        </p:spPr>
        <p:txBody>
          <a:bodyPr wrap="square" lIns="108826" tIns="54413" rIns="108826" bIns="54413">
            <a:spAutoFit/>
          </a:bodyPr>
          <a:lstStyle/>
          <a:p>
            <a:pPr lvl="0" algn="ctr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3366345" y="6228581"/>
            <a:ext cx="5904357" cy="417654"/>
            <a:chOff x="3366345" y="6228581"/>
            <a:chExt cx="5904357" cy="417654"/>
          </a:xfrm>
        </p:grpSpPr>
        <p:sp>
          <p:nvSpPr>
            <p:cNvPr id="54" name="Прямоугольник 53"/>
            <p:cNvSpPr/>
            <p:nvPr/>
          </p:nvSpPr>
          <p:spPr>
            <a:xfrm>
              <a:off x="3366345" y="6228582"/>
              <a:ext cx="2087933" cy="417653"/>
            </a:xfrm>
            <a:prstGeom prst="rect">
              <a:avLst/>
            </a:prstGeom>
          </p:spPr>
          <p:txBody>
            <a:bodyPr wrap="square" lIns="108814" tIns="54407" rIns="108814" bIns="54407">
              <a:spAutoFit/>
            </a:bodyPr>
            <a:lstStyle/>
            <a:p>
              <a:pPr lvl="0" algn="ctr"/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План 2024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6975184" y="6228581"/>
              <a:ext cx="2295518" cy="417653"/>
            </a:xfrm>
            <a:prstGeom prst="rect">
              <a:avLst/>
            </a:prstGeom>
          </p:spPr>
          <p:txBody>
            <a:bodyPr wrap="square" lIns="108814" tIns="54407" rIns="108814" bIns="54407">
              <a:spAutoFit/>
            </a:bodyPr>
            <a:lstStyle/>
            <a:p>
              <a:pPr lvl="0" algn="ctr"/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 2025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6" name="Прямоугольник 55"/>
          <p:cNvSpPr/>
          <p:nvPr/>
        </p:nvSpPr>
        <p:spPr>
          <a:xfrm>
            <a:off x="6198011" y="2108889"/>
            <a:ext cx="1633881" cy="617708"/>
          </a:xfrm>
          <a:prstGeom prst="rect">
            <a:avLst/>
          </a:prstGeom>
        </p:spPr>
        <p:txBody>
          <a:bodyPr wrap="square" lIns="108814" tIns="54407" rIns="108814" bIns="54407">
            <a:spAutoFit/>
          </a:bodyPr>
          <a:lstStyle/>
          <a:p>
            <a:pPr lvl="0" algn="ctr"/>
            <a:endParaRPr lang="en-US" sz="33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" name="Группа 56"/>
          <p:cNvGrpSpPr/>
          <p:nvPr/>
        </p:nvGrpSpPr>
        <p:grpSpPr>
          <a:xfrm>
            <a:off x="3171000" y="864000"/>
            <a:ext cx="6489431" cy="872319"/>
            <a:chOff x="3171198" y="1296013"/>
            <a:chExt cx="6489431" cy="872319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3171198" y="1296013"/>
              <a:ext cx="2469471" cy="602319"/>
            </a:xfrm>
            <a:prstGeom prst="rect">
              <a:avLst/>
            </a:prstGeom>
          </p:spPr>
          <p:txBody>
            <a:bodyPr wrap="square" lIns="108814" tIns="54407" rIns="108814" bIns="54407">
              <a:spAutoFit/>
            </a:bodyPr>
            <a:lstStyle/>
            <a:p>
              <a:pPr lvl="0" algn="ctr"/>
              <a:r>
                <a:rPr lang="ru-RU" sz="3200" b="1" u="sng" dirty="0" smtClean="0">
                  <a:solidFill>
                    <a:schemeClr val="tx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4 591,607</a:t>
              </a:r>
              <a:endParaRPr lang="en-US" sz="3200" b="1" u="sng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6681198" y="1566013"/>
              <a:ext cx="2979431" cy="602319"/>
            </a:xfrm>
            <a:prstGeom prst="rect">
              <a:avLst/>
            </a:prstGeom>
          </p:spPr>
          <p:txBody>
            <a:bodyPr wrap="square" lIns="108814" tIns="54407" rIns="108814" bIns="54407">
              <a:spAutoFit/>
            </a:bodyPr>
            <a:lstStyle/>
            <a:p>
              <a:pPr lvl="0" algn="ctr"/>
              <a:r>
                <a:rPr lang="ru-RU" sz="3200" b="1" u="sng" dirty="0" smtClean="0">
                  <a:solidFill>
                    <a:schemeClr val="tx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2 166,651</a:t>
              </a:r>
              <a:endParaRPr lang="en-US" sz="3200" b="1" u="sng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3222030" y="1494000"/>
            <a:ext cx="6152351" cy="3285001"/>
            <a:chOff x="3222030" y="1494000"/>
            <a:chExt cx="6152351" cy="32850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61" name="Группа 60"/>
            <p:cNvGrpSpPr/>
            <p:nvPr/>
          </p:nvGrpSpPr>
          <p:grpSpPr>
            <a:xfrm>
              <a:off x="3666000" y="1494000"/>
              <a:ext cx="5244662" cy="3285001"/>
              <a:chOff x="3666000" y="1494000"/>
              <a:chExt cx="5244662" cy="3285001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7398494" y="1719000"/>
                <a:ext cx="1512168" cy="2925406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3666000" y="1494000"/>
                <a:ext cx="1512168" cy="3285001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2" name="Прямоугольник 61"/>
            <p:cNvSpPr/>
            <p:nvPr/>
          </p:nvSpPr>
          <p:spPr>
            <a:xfrm>
              <a:off x="3222030" y="3104009"/>
              <a:ext cx="2387630" cy="556153"/>
            </a:xfrm>
            <a:prstGeom prst="rect">
              <a:avLst/>
            </a:prstGeom>
            <a:effectLst/>
          </p:spPr>
          <p:txBody>
            <a:bodyPr wrap="square" lIns="108814" tIns="54407" rIns="108814" bIns="54407">
              <a:spAutoFit/>
            </a:bodyPr>
            <a:lstStyle/>
            <a:p>
              <a:pPr lvl="0" algn="ctr"/>
              <a:r>
                <a:rPr lang="ru-RU" sz="29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3 115,515</a:t>
              </a:r>
              <a:endPara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6975184" y="3104009"/>
              <a:ext cx="2399197" cy="556153"/>
            </a:xfrm>
            <a:prstGeom prst="rect">
              <a:avLst/>
            </a:prstGeom>
            <a:effectLst/>
          </p:spPr>
          <p:txBody>
            <a:bodyPr wrap="square" lIns="108814" tIns="54407" rIns="108814" bIns="54407">
              <a:spAutoFit/>
            </a:bodyPr>
            <a:lstStyle/>
            <a:p>
              <a:pPr algn="ctr"/>
              <a:r>
                <a:rPr lang="ru-RU" sz="29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708,8</a:t>
              </a:r>
              <a:endPara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3402004" y="4554001"/>
            <a:ext cx="5761736" cy="1677944"/>
            <a:chOff x="3402004" y="4644405"/>
            <a:chExt cx="5761736" cy="158753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67" name="Группа 66"/>
            <p:cNvGrpSpPr/>
            <p:nvPr/>
          </p:nvGrpSpPr>
          <p:grpSpPr>
            <a:xfrm>
              <a:off x="3654078" y="4644405"/>
              <a:ext cx="5256584" cy="1587539"/>
              <a:chOff x="3654078" y="4644405"/>
              <a:chExt cx="5256584" cy="1587539"/>
            </a:xfrm>
          </p:grpSpPr>
          <p:sp>
            <p:nvSpPr>
              <p:cNvPr id="103" name="Прямоугольник 102"/>
              <p:cNvSpPr/>
              <p:nvPr/>
            </p:nvSpPr>
            <p:spPr>
              <a:xfrm>
                <a:off x="7398494" y="4644405"/>
                <a:ext cx="1512168" cy="158753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4" name="Прямоугольник 103"/>
              <p:cNvSpPr/>
              <p:nvPr/>
            </p:nvSpPr>
            <p:spPr>
              <a:xfrm>
                <a:off x="3654078" y="4809771"/>
                <a:ext cx="1541922" cy="141154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1" name="Прямоугольник 100"/>
            <p:cNvSpPr/>
            <p:nvPr/>
          </p:nvSpPr>
          <p:spPr>
            <a:xfrm>
              <a:off x="3402004" y="5220469"/>
              <a:ext cx="2018324" cy="526188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108814" tIns="54407" rIns="108814" bIns="54407">
              <a:spAutoFit/>
            </a:bodyPr>
            <a:lstStyle/>
            <a:p>
              <a:pPr algn="ctr"/>
              <a:r>
                <a:rPr lang="ru-RU" sz="29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1 476,092</a:t>
              </a:r>
              <a:endParaRPr lang="en-US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7145416" y="5220469"/>
              <a:ext cx="2018324" cy="526188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108814" tIns="54407" rIns="108814" bIns="54407">
              <a:spAutoFit/>
            </a:bodyPr>
            <a:lstStyle/>
            <a:p>
              <a:pPr algn="ctr"/>
              <a:r>
                <a:rPr lang="ru-RU" sz="29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1 457,851</a:t>
              </a:r>
              <a:endParaRPr lang="ru-RU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9218" name="Picture 2" descr="C:\Users\AN-dvorovaya\Downloads\sammy-line-man-studying-analytics-on-laptop (1)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054" y="4059000"/>
            <a:ext cx="3250794" cy="325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8" name="Прямая со стрелкой 67"/>
          <p:cNvCxnSpPr/>
          <p:nvPr/>
        </p:nvCxnSpPr>
        <p:spPr>
          <a:xfrm>
            <a:off x="5466000" y="1314000"/>
            <a:ext cx="1548951" cy="40500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5646000" y="3114000"/>
            <a:ext cx="1368951" cy="517193"/>
          </a:xfrm>
          <a:prstGeom prst="straightConnector1">
            <a:avLst/>
          </a:prstGeom>
          <a:ln w="38100">
            <a:solidFill>
              <a:schemeClr val="bg1">
                <a:lumMod val="90000"/>
              </a:schemeClr>
            </a:solidFill>
            <a:headEnd type="non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5367203" y="5190818"/>
            <a:ext cx="1607981" cy="493579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99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лелограмм 29"/>
          <p:cNvSpPr/>
          <p:nvPr/>
        </p:nvSpPr>
        <p:spPr>
          <a:xfrm>
            <a:off x="89808" y="159275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gray">
          <a:xfrm>
            <a:off x="651000" y="864000"/>
            <a:ext cx="73800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доходы 2025 года</a:t>
            </a:r>
            <a:endParaRPr lang="ru-RU" sz="29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-204455" y="687030"/>
            <a:ext cx="1024781" cy="941970"/>
            <a:chOff x="-218255" y="579327"/>
            <a:chExt cx="1024781" cy="941970"/>
          </a:xfrm>
        </p:grpSpPr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27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247970" y="144000"/>
            <a:ext cx="4093030" cy="589394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2025-2027 годы</a:t>
            </a:r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8406606" y="1620069"/>
            <a:ext cx="5184576" cy="1158050"/>
            <a:chOff x="8406606" y="1620069"/>
            <a:chExt cx="5184576" cy="1158050"/>
          </a:xfrm>
          <a:solidFill>
            <a:schemeClr val="accent2"/>
          </a:solidFill>
        </p:grpSpPr>
        <p:sp>
          <p:nvSpPr>
            <p:cNvPr id="41" name="Прямоугольник 40"/>
            <p:cNvSpPr/>
            <p:nvPr/>
          </p:nvSpPr>
          <p:spPr>
            <a:xfrm>
              <a:off x="8406606" y="1620069"/>
              <a:ext cx="3654078" cy="11580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/>
                </a:solidFill>
              </a:endParaRPr>
            </a:p>
          </p:txBody>
        </p:sp>
        <p:grpSp>
          <p:nvGrpSpPr>
            <p:cNvPr id="42" name="Группа 41"/>
            <p:cNvGrpSpPr/>
            <p:nvPr/>
          </p:nvGrpSpPr>
          <p:grpSpPr>
            <a:xfrm>
              <a:off x="8487346" y="1620069"/>
              <a:ext cx="5103836" cy="1158050"/>
              <a:chOff x="8550622" y="1758163"/>
              <a:chExt cx="5103836" cy="1158050"/>
            </a:xfrm>
            <a:grpFill/>
          </p:grpSpPr>
          <p:sp>
            <p:nvSpPr>
              <p:cNvPr id="43" name="TextBox 42"/>
              <p:cNvSpPr txBox="1"/>
              <p:nvPr/>
            </p:nvSpPr>
            <p:spPr>
              <a:xfrm>
                <a:off x="8550622" y="1758163"/>
                <a:ext cx="1521918" cy="663874"/>
              </a:xfrm>
              <a:prstGeom prst="rect">
                <a:avLst/>
              </a:prstGeom>
              <a:noFill/>
            </p:spPr>
            <p:txBody>
              <a:bodyPr wrap="square" lIns="108814" tIns="54407" rIns="108814" bIns="54407" rtlCol="0">
                <a:spAutoFit/>
              </a:bodyPr>
              <a:lstStyle/>
              <a:p>
                <a:r>
                  <a:rPr lang="ru-RU" sz="36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99,0</a:t>
                </a:r>
                <a:r>
                  <a:rPr lang="ru-RU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endParaRPr lang="ru-RU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Box 1"/>
              <p:cNvSpPr txBox="1"/>
              <p:nvPr/>
            </p:nvSpPr>
            <p:spPr>
              <a:xfrm>
                <a:off x="8550622" y="2291124"/>
                <a:ext cx="5103836" cy="625089"/>
              </a:xfrm>
              <a:prstGeom prst="rect">
                <a:avLst/>
              </a:prstGeom>
              <a:noFill/>
            </p:spPr>
            <p:txBody>
              <a:bodyPr wrap="none" lIns="108814" tIns="54407" rIns="108814" bIns="54407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Налоговые доходы</a:t>
                </a:r>
                <a:endParaRPr lang="ru-RU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5" name="Группа 44"/>
          <p:cNvGrpSpPr/>
          <p:nvPr/>
        </p:nvGrpSpPr>
        <p:grpSpPr>
          <a:xfrm>
            <a:off x="134418" y="2340149"/>
            <a:ext cx="5103836" cy="1158050"/>
            <a:chOff x="134418" y="2340149"/>
            <a:chExt cx="5103836" cy="1158051"/>
          </a:xfrm>
          <a:solidFill>
            <a:schemeClr val="accent4"/>
          </a:solidFill>
        </p:grpSpPr>
        <p:sp>
          <p:nvSpPr>
            <p:cNvPr id="46" name="Прямоугольник 45"/>
            <p:cNvSpPr/>
            <p:nvPr/>
          </p:nvSpPr>
          <p:spPr>
            <a:xfrm>
              <a:off x="134418" y="2379085"/>
              <a:ext cx="3600401" cy="11191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>
                <a:solidFill>
                  <a:schemeClr val="accent2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34418" y="2340149"/>
              <a:ext cx="1521918" cy="663874"/>
            </a:xfrm>
            <a:prstGeom prst="rect">
              <a:avLst/>
            </a:prstGeom>
            <a:noFill/>
          </p:spPr>
          <p:txBody>
            <a:bodyPr wrap="square" lIns="108814" tIns="54407" rIns="108814" bIns="54407" rtlCol="0">
              <a:spAutoFit/>
            </a:bodyPr>
            <a:lstStyle/>
            <a:p>
              <a:r>
                <a:rPr lang="ru-RU" sz="3600" b="1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1,0</a:t>
              </a:r>
              <a:r>
                <a:rPr lang="ru-RU" sz="20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endParaRPr lang="ru-RU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1"/>
            <p:cNvSpPr txBox="1"/>
            <p:nvPr/>
          </p:nvSpPr>
          <p:spPr>
            <a:xfrm>
              <a:off x="134418" y="2873111"/>
              <a:ext cx="5103836" cy="625089"/>
            </a:xfrm>
            <a:prstGeom prst="rect">
              <a:avLst/>
            </a:prstGeom>
            <a:noFill/>
          </p:spPr>
          <p:txBody>
            <a:bodyPr wrap="none" lIns="108814" tIns="54407" rIns="108814" bIns="54407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800" dirty="0" smtClean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Неналоговые доходы</a:t>
              </a:r>
              <a:endParaRPr lang="ru-RU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917774" y="4644405"/>
            <a:ext cx="1758226" cy="1094762"/>
          </a:xfrm>
          <a:prstGeom prst="rect">
            <a:avLst/>
          </a:prstGeom>
          <a:solidFill>
            <a:schemeClr val="bg1"/>
          </a:solidFill>
        </p:spPr>
        <p:txBody>
          <a:bodyPr wrap="square" lIns="108814" tIns="54407" rIns="108814" bIns="54407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14,678</a:t>
            </a:r>
          </a:p>
          <a:p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342090" y="3708301"/>
            <a:ext cx="1503042" cy="848540"/>
          </a:xfrm>
          <a:prstGeom prst="rect">
            <a:avLst/>
          </a:prstGeom>
          <a:solidFill>
            <a:schemeClr val="accent2"/>
          </a:solidFill>
        </p:spPr>
        <p:txBody>
          <a:bodyPr wrap="square" lIns="108814" tIns="54407" rIns="108814" bIns="54407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1 443,173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 rot="20770076">
            <a:off x="3172158" y="2040736"/>
            <a:ext cx="1718615" cy="316715"/>
            <a:chOff x="2420816" y="5335802"/>
            <a:chExt cx="1718615" cy="316715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>
              <a:off x="2420816" y="5335802"/>
              <a:ext cx="854519" cy="316715"/>
            </a:xfrm>
            <a:prstGeom prst="line">
              <a:avLst/>
            </a:prstGeom>
            <a:ln w="2857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 flipV="1">
              <a:off x="3275335" y="5335802"/>
              <a:ext cx="864096" cy="316715"/>
            </a:xfrm>
            <a:prstGeom prst="straightConnector1">
              <a:avLst/>
            </a:prstGeom>
            <a:ln w="28575">
              <a:solidFill>
                <a:schemeClr val="bg1"/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Группа 54"/>
          <p:cNvGrpSpPr/>
          <p:nvPr/>
        </p:nvGrpSpPr>
        <p:grpSpPr>
          <a:xfrm>
            <a:off x="8694638" y="4543713"/>
            <a:ext cx="1705832" cy="316715"/>
            <a:chOff x="8694638" y="4543713"/>
            <a:chExt cx="1705832" cy="316715"/>
          </a:xfrm>
        </p:grpSpPr>
        <p:cxnSp>
          <p:nvCxnSpPr>
            <p:cNvPr id="56" name="Прямая соединительная линия 55"/>
            <p:cNvCxnSpPr/>
            <p:nvPr/>
          </p:nvCxnSpPr>
          <p:spPr>
            <a:xfrm flipH="1">
              <a:off x="9545951" y="4543713"/>
              <a:ext cx="854519" cy="316715"/>
            </a:xfrm>
            <a:prstGeom prst="line">
              <a:avLst/>
            </a:prstGeom>
            <a:ln w="28575">
              <a:solidFill>
                <a:schemeClr val="tx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/>
            <p:nvPr/>
          </p:nvCxnSpPr>
          <p:spPr>
            <a:xfrm flipH="1" flipV="1">
              <a:off x="8694638" y="4543713"/>
              <a:ext cx="864096" cy="316715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5286000" y="3607307"/>
            <a:ext cx="2025000" cy="1033206"/>
          </a:xfrm>
          <a:prstGeom prst="rect">
            <a:avLst/>
          </a:prstGeom>
          <a:noFill/>
        </p:spPr>
        <p:txBody>
          <a:bodyPr wrap="square" lIns="108814" tIns="54407" rIns="108814" bIns="54407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1457,851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4000" b="1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C:\Users\AN-dvorovaya\Downloads\sammy-line-girl-counting-mone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523516" y="4437894"/>
            <a:ext cx="2831529" cy="283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76578195"/>
              </p:ext>
            </p:extLst>
          </p:nvPr>
        </p:nvGraphicFramePr>
        <p:xfrm>
          <a:off x="3926899" y="1282144"/>
          <a:ext cx="6705000" cy="5263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4360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uiExpand="1" animBg="1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лелограмм 29"/>
          <p:cNvSpPr/>
          <p:nvPr/>
        </p:nvSpPr>
        <p:spPr>
          <a:xfrm>
            <a:off x="89808" y="159275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sp>
        <p:nvSpPr>
          <p:cNvPr id="307" name="Овал 306"/>
          <p:cNvSpPr/>
          <p:nvPr/>
        </p:nvSpPr>
        <p:spPr>
          <a:xfrm>
            <a:off x="471000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" name="Овал 307"/>
          <p:cNvSpPr/>
          <p:nvPr/>
        </p:nvSpPr>
        <p:spPr>
          <a:xfrm>
            <a:off x="925840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9" name="Овал 308"/>
          <p:cNvSpPr/>
          <p:nvPr/>
        </p:nvSpPr>
        <p:spPr>
          <a:xfrm>
            <a:off x="471000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0" name="Овал 309"/>
          <p:cNvSpPr/>
          <p:nvPr/>
        </p:nvSpPr>
        <p:spPr>
          <a:xfrm>
            <a:off x="925840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1" name="Овал 310"/>
          <p:cNvSpPr/>
          <p:nvPr/>
        </p:nvSpPr>
        <p:spPr>
          <a:xfrm>
            <a:off x="1380680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Овал 311"/>
          <p:cNvSpPr/>
          <p:nvPr/>
        </p:nvSpPr>
        <p:spPr>
          <a:xfrm>
            <a:off x="1835520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3" name="Овал 312"/>
          <p:cNvSpPr/>
          <p:nvPr/>
        </p:nvSpPr>
        <p:spPr>
          <a:xfrm>
            <a:off x="1380680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4" name="Овал 313"/>
          <p:cNvSpPr/>
          <p:nvPr/>
        </p:nvSpPr>
        <p:spPr>
          <a:xfrm>
            <a:off x="1835520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5" name="Овал 314"/>
          <p:cNvSpPr/>
          <p:nvPr/>
        </p:nvSpPr>
        <p:spPr>
          <a:xfrm>
            <a:off x="471000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6" name="Овал 315"/>
          <p:cNvSpPr/>
          <p:nvPr/>
        </p:nvSpPr>
        <p:spPr>
          <a:xfrm>
            <a:off x="925840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Овал 316"/>
          <p:cNvSpPr/>
          <p:nvPr/>
        </p:nvSpPr>
        <p:spPr>
          <a:xfrm>
            <a:off x="471000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Овал 317"/>
          <p:cNvSpPr/>
          <p:nvPr/>
        </p:nvSpPr>
        <p:spPr>
          <a:xfrm>
            <a:off x="925840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Овал 318"/>
          <p:cNvSpPr/>
          <p:nvPr/>
        </p:nvSpPr>
        <p:spPr>
          <a:xfrm>
            <a:off x="1380680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Овал 319"/>
          <p:cNvSpPr/>
          <p:nvPr/>
        </p:nvSpPr>
        <p:spPr>
          <a:xfrm>
            <a:off x="1835520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Овал 320"/>
          <p:cNvSpPr/>
          <p:nvPr/>
        </p:nvSpPr>
        <p:spPr>
          <a:xfrm>
            <a:off x="1380680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Овал 321"/>
          <p:cNvSpPr/>
          <p:nvPr/>
        </p:nvSpPr>
        <p:spPr>
          <a:xfrm>
            <a:off x="1835520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Овал 322"/>
          <p:cNvSpPr/>
          <p:nvPr/>
        </p:nvSpPr>
        <p:spPr>
          <a:xfrm>
            <a:off x="471000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Овал 323"/>
          <p:cNvSpPr/>
          <p:nvPr/>
        </p:nvSpPr>
        <p:spPr>
          <a:xfrm>
            <a:off x="925840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Овал 324"/>
          <p:cNvSpPr/>
          <p:nvPr/>
        </p:nvSpPr>
        <p:spPr>
          <a:xfrm>
            <a:off x="471000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Овал 325"/>
          <p:cNvSpPr/>
          <p:nvPr/>
        </p:nvSpPr>
        <p:spPr>
          <a:xfrm>
            <a:off x="925840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Овал 326"/>
          <p:cNvSpPr/>
          <p:nvPr/>
        </p:nvSpPr>
        <p:spPr>
          <a:xfrm>
            <a:off x="1380680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Овал 327"/>
          <p:cNvSpPr/>
          <p:nvPr/>
        </p:nvSpPr>
        <p:spPr>
          <a:xfrm>
            <a:off x="1835520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Овал 328"/>
          <p:cNvSpPr/>
          <p:nvPr/>
        </p:nvSpPr>
        <p:spPr>
          <a:xfrm>
            <a:off x="1380680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Овал 329"/>
          <p:cNvSpPr/>
          <p:nvPr/>
        </p:nvSpPr>
        <p:spPr>
          <a:xfrm>
            <a:off x="1835520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Овал 330"/>
          <p:cNvSpPr/>
          <p:nvPr/>
        </p:nvSpPr>
        <p:spPr>
          <a:xfrm>
            <a:off x="471000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Овал 331"/>
          <p:cNvSpPr/>
          <p:nvPr/>
        </p:nvSpPr>
        <p:spPr>
          <a:xfrm>
            <a:off x="925840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Овал 332"/>
          <p:cNvSpPr/>
          <p:nvPr/>
        </p:nvSpPr>
        <p:spPr>
          <a:xfrm>
            <a:off x="471000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Овал 333"/>
          <p:cNvSpPr/>
          <p:nvPr/>
        </p:nvSpPr>
        <p:spPr>
          <a:xfrm>
            <a:off x="925840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Овал 334"/>
          <p:cNvSpPr/>
          <p:nvPr/>
        </p:nvSpPr>
        <p:spPr>
          <a:xfrm>
            <a:off x="1380680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Овал 335"/>
          <p:cNvSpPr/>
          <p:nvPr/>
        </p:nvSpPr>
        <p:spPr>
          <a:xfrm>
            <a:off x="1835520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Овал 336"/>
          <p:cNvSpPr/>
          <p:nvPr/>
        </p:nvSpPr>
        <p:spPr>
          <a:xfrm>
            <a:off x="1380680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Овал 337"/>
          <p:cNvSpPr/>
          <p:nvPr/>
        </p:nvSpPr>
        <p:spPr>
          <a:xfrm>
            <a:off x="1835520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Овал 338"/>
          <p:cNvSpPr/>
          <p:nvPr/>
        </p:nvSpPr>
        <p:spPr>
          <a:xfrm>
            <a:off x="471000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Овал 339"/>
          <p:cNvSpPr/>
          <p:nvPr/>
        </p:nvSpPr>
        <p:spPr>
          <a:xfrm>
            <a:off x="925840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Овал 340"/>
          <p:cNvSpPr/>
          <p:nvPr/>
        </p:nvSpPr>
        <p:spPr>
          <a:xfrm>
            <a:off x="471000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2" name="Овал 341"/>
          <p:cNvSpPr/>
          <p:nvPr/>
        </p:nvSpPr>
        <p:spPr>
          <a:xfrm>
            <a:off x="925840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3" name="Овал 342"/>
          <p:cNvSpPr/>
          <p:nvPr/>
        </p:nvSpPr>
        <p:spPr>
          <a:xfrm>
            <a:off x="1380680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4" name="Овал 343"/>
          <p:cNvSpPr/>
          <p:nvPr/>
        </p:nvSpPr>
        <p:spPr>
          <a:xfrm>
            <a:off x="1835520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5" name="Овал 344"/>
          <p:cNvSpPr/>
          <p:nvPr/>
        </p:nvSpPr>
        <p:spPr>
          <a:xfrm>
            <a:off x="1380680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6" name="Овал 345"/>
          <p:cNvSpPr/>
          <p:nvPr/>
        </p:nvSpPr>
        <p:spPr>
          <a:xfrm>
            <a:off x="1835520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7" name="Овал 346"/>
          <p:cNvSpPr/>
          <p:nvPr/>
        </p:nvSpPr>
        <p:spPr>
          <a:xfrm>
            <a:off x="2297624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" name="Овал 347"/>
          <p:cNvSpPr/>
          <p:nvPr/>
        </p:nvSpPr>
        <p:spPr>
          <a:xfrm>
            <a:off x="2752464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9" name="Овал 348"/>
          <p:cNvSpPr/>
          <p:nvPr/>
        </p:nvSpPr>
        <p:spPr>
          <a:xfrm>
            <a:off x="2297624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0" name="Овал 349"/>
          <p:cNvSpPr/>
          <p:nvPr/>
        </p:nvSpPr>
        <p:spPr>
          <a:xfrm>
            <a:off x="2752464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1" name="Овал 350"/>
          <p:cNvSpPr/>
          <p:nvPr/>
        </p:nvSpPr>
        <p:spPr>
          <a:xfrm>
            <a:off x="3207304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2" name="Овал 351"/>
          <p:cNvSpPr/>
          <p:nvPr/>
        </p:nvSpPr>
        <p:spPr>
          <a:xfrm>
            <a:off x="3662144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3" name="Овал 352"/>
          <p:cNvSpPr/>
          <p:nvPr/>
        </p:nvSpPr>
        <p:spPr>
          <a:xfrm>
            <a:off x="3207304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4" name="Овал 353"/>
          <p:cNvSpPr/>
          <p:nvPr/>
        </p:nvSpPr>
        <p:spPr>
          <a:xfrm>
            <a:off x="3662144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5" name="Овал 354"/>
          <p:cNvSpPr/>
          <p:nvPr/>
        </p:nvSpPr>
        <p:spPr>
          <a:xfrm>
            <a:off x="2297624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6" name="Овал 355"/>
          <p:cNvSpPr/>
          <p:nvPr/>
        </p:nvSpPr>
        <p:spPr>
          <a:xfrm>
            <a:off x="2752464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7" name="Овал 356"/>
          <p:cNvSpPr/>
          <p:nvPr/>
        </p:nvSpPr>
        <p:spPr>
          <a:xfrm>
            <a:off x="2297624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" name="Овал 357"/>
          <p:cNvSpPr/>
          <p:nvPr/>
        </p:nvSpPr>
        <p:spPr>
          <a:xfrm>
            <a:off x="2752464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9" name="Овал 358"/>
          <p:cNvSpPr/>
          <p:nvPr/>
        </p:nvSpPr>
        <p:spPr>
          <a:xfrm>
            <a:off x="3207304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0" name="Овал 359"/>
          <p:cNvSpPr/>
          <p:nvPr/>
        </p:nvSpPr>
        <p:spPr>
          <a:xfrm>
            <a:off x="3662144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1" name="Овал 360"/>
          <p:cNvSpPr/>
          <p:nvPr/>
        </p:nvSpPr>
        <p:spPr>
          <a:xfrm>
            <a:off x="3207304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2" name="Овал 361"/>
          <p:cNvSpPr/>
          <p:nvPr/>
        </p:nvSpPr>
        <p:spPr>
          <a:xfrm>
            <a:off x="3662144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3" name="Овал 362"/>
          <p:cNvSpPr/>
          <p:nvPr/>
        </p:nvSpPr>
        <p:spPr>
          <a:xfrm>
            <a:off x="2297624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4" name="Овал 363"/>
          <p:cNvSpPr/>
          <p:nvPr/>
        </p:nvSpPr>
        <p:spPr>
          <a:xfrm>
            <a:off x="2752464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5" name="Овал 364"/>
          <p:cNvSpPr/>
          <p:nvPr/>
        </p:nvSpPr>
        <p:spPr>
          <a:xfrm>
            <a:off x="2297624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6" name="Овал 365"/>
          <p:cNvSpPr/>
          <p:nvPr/>
        </p:nvSpPr>
        <p:spPr>
          <a:xfrm>
            <a:off x="2752464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7" name="Овал 366"/>
          <p:cNvSpPr/>
          <p:nvPr/>
        </p:nvSpPr>
        <p:spPr>
          <a:xfrm>
            <a:off x="3207304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" name="Овал 367"/>
          <p:cNvSpPr/>
          <p:nvPr/>
        </p:nvSpPr>
        <p:spPr>
          <a:xfrm>
            <a:off x="3662144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9" name="Овал 368"/>
          <p:cNvSpPr/>
          <p:nvPr/>
        </p:nvSpPr>
        <p:spPr>
          <a:xfrm>
            <a:off x="3207304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0" name="Овал 369"/>
          <p:cNvSpPr/>
          <p:nvPr/>
        </p:nvSpPr>
        <p:spPr>
          <a:xfrm>
            <a:off x="3662144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1" name="Овал 370"/>
          <p:cNvSpPr/>
          <p:nvPr/>
        </p:nvSpPr>
        <p:spPr>
          <a:xfrm>
            <a:off x="2297624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2" name="Овал 371"/>
          <p:cNvSpPr/>
          <p:nvPr/>
        </p:nvSpPr>
        <p:spPr>
          <a:xfrm>
            <a:off x="2752464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3" name="Овал 372"/>
          <p:cNvSpPr/>
          <p:nvPr/>
        </p:nvSpPr>
        <p:spPr>
          <a:xfrm>
            <a:off x="2297624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4" name="Овал 373"/>
          <p:cNvSpPr/>
          <p:nvPr/>
        </p:nvSpPr>
        <p:spPr>
          <a:xfrm>
            <a:off x="2752464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5" name="Овал 374"/>
          <p:cNvSpPr/>
          <p:nvPr/>
        </p:nvSpPr>
        <p:spPr>
          <a:xfrm>
            <a:off x="3207304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6" name="Овал 375"/>
          <p:cNvSpPr/>
          <p:nvPr/>
        </p:nvSpPr>
        <p:spPr>
          <a:xfrm>
            <a:off x="3662144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7" name="Овал 376"/>
          <p:cNvSpPr/>
          <p:nvPr/>
        </p:nvSpPr>
        <p:spPr>
          <a:xfrm>
            <a:off x="3207304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8" name="Овал 377"/>
          <p:cNvSpPr/>
          <p:nvPr/>
        </p:nvSpPr>
        <p:spPr>
          <a:xfrm>
            <a:off x="3662144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9" name="Овал 378"/>
          <p:cNvSpPr/>
          <p:nvPr/>
        </p:nvSpPr>
        <p:spPr>
          <a:xfrm>
            <a:off x="2297624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0" name="Овал 379"/>
          <p:cNvSpPr/>
          <p:nvPr/>
        </p:nvSpPr>
        <p:spPr>
          <a:xfrm>
            <a:off x="2752464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1" name="Овал 380"/>
          <p:cNvSpPr/>
          <p:nvPr/>
        </p:nvSpPr>
        <p:spPr>
          <a:xfrm>
            <a:off x="2297624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2" name="Овал 381"/>
          <p:cNvSpPr/>
          <p:nvPr/>
        </p:nvSpPr>
        <p:spPr>
          <a:xfrm>
            <a:off x="2752464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3" name="Овал 382"/>
          <p:cNvSpPr/>
          <p:nvPr/>
        </p:nvSpPr>
        <p:spPr>
          <a:xfrm>
            <a:off x="3207304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4" name="Овал 383"/>
          <p:cNvSpPr/>
          <p:nvPr/>
        </p:nvSpPr>
        <p:spPr>
          <a:xfrm>
            <a:off x="3662144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5" name="Овал 384"/>
          <p:cNvSpPr/>
          <p:nvPr/>
        </p:nvSpPr>
        <p:spPr>
          <a:xfrm>
            <a:off x="3207304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6" name="Овал 385"/>
          <p:cNvSpPr/>
          <p:nvPr/>
        </p:nvSpPr>
        <p:spPr>
          <a:xfrm>
            <a:off x="3662144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7" name="Овал 386"/>
          <p:cNvSpPr/>
          <p:nvPr/>
        </p:nvSpPr>
        <p:spPr>
          <a:xfrm>
            <a:off x="4116984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8" name="Овал 387"/>
          <p:cNvSpPr/>
          <p:nvPr/>
        </p:nvSpPr>
        <p:spPr>
          <a:xfrm>
            <a:off x="4571824" y="167400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9" name="Овал 388"/>
          <p:cNvSpPr/>
          <p:nvPr/>
        </p:nvSpPr>
        <p:spPr>
          <a:xfrm>
            <a:off x="4116984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Овал 389"/>
          <p:cNvSpPr/>
          <p:nvPr/>
        </p:nvSpPr>
        <p:spPr>
          <a:xfrm>
            <a:off x="4571824" y="213450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Овал 390"/>
          <p:cNvSpPr/>
          <p:nvPr/>
        </p:nvSpPr>
        <p:spPr>
          <a:xfrm>
            <a:off x="4116984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Овал 391"/>
          <p:cNvSpPr/>
          <p:nvPr/>
        </p:nvSpPr>
        <p:spPr>
          <a:xfrm>
            <a:off x="4571824" y="2604161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Овал 392"/>
          <p:cNvSpPr/>
          <p:nvPr/>
        </p:nvSpPr>
        <p:spPr>
          <a:xfrm>
            <a:off x="4116984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Овал 393"/>
          <p:cNvSpPr/>
          <p:nvPr/>
        </p:nvSpPr>
        <p:spPr>
          <a:xfrm>
            <a:off x="4571824" y="3064663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Овал 394"/>
          <p:cNvSpPr/>
          <p:nvPr/>
        </p:nvSpPr>
        <p:spPr>
          <a:xfrm>
            <a:off x="4116984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6" name="Овал 395"/>
          <p:cNvSpPr/>
          <p:nvPr/>
        </p:nvSpPr>
        <p:spPr>
          <a:xfrm>
            <a:off x="4571824" y="3523697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7" name="Овал 396"/>
          <p:cNvSpPr/>
          <p:nvPr/>
        </p:nvSpPr>
        <p:spPr>
          <a:xfrm>
            <a:off x="4116984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8" name="Овал 397"/>
          <p:cNvSpPr/>
          <p:nvPr/>
        </p:nvSpPr>
        <p:spPr>
          <a:xfrm>
            <a:off x="4571824" y="3984199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9" name="Овал 398"/>
          <p:cNvSpPr/>
          <p:nvPr/>
        </p:nvSpPr>
        <p:spPr>
          <a:xfrm>
            <a:off x="4116984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0" name="Овал 399"/>
          <p:cNvSpPr/>
          <p:nvPr/>
        </p:nvSpPr>
        <p:spPr>
          <a:xfrm>
            <a:off x="4571824" y="4453858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1" name="Овал 400"/>
          <p:cNvSpPr/>
          <p:nvPr/>
        </p:nvSpPr>
        <p:spPr>
          <a:xfrm>
            <a:off x="4116984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2" name="Овал 401"/>
          <p:cNvSpPr/>
          <p:nvPr/>
        </p:nvSpPr>
        <p:spPr>
          <a:xfrm>
            <a:off x="4571824" y="4914360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3" name="Овал 402"/>
          <p:cNvSpPr/>
          <p:nvPr/>
        </p:nvSpPr>
        <p:spPr>
          <a:xfrm>
            <a:off x="4116984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4" name="Овал 403"/>
          <p:cNvSpPr/>
          <p:nvPr/>
        </p:nvSpPr>
        <p:spPr>
          <a:xfrm>
            <a:off x="4571824" y="5374862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5" name="Овал 404"/>
          <p:cNvSpPr/>
          <p:nvPr/>
        </p:nvSpPr>
        <p:spPr>
          <a:xfrm>
            <a:off x="4116984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6" name="Овал 405"/>
          <p:cNvSpPr/>
          <p:nvPr/>
        </p:nvSpPr>
        <p:spPr>
          <a:xfrm>
            <a:off x="4571824" y="5835364"/>
            <a:ext cx="432048" cy="4320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7" name="Овал 406"/>
          <p:cNvSpPr/>
          <p:nvPr/>
        </p:nvSpPr>
        <p:spPr>
          <a:xfrm>
            <a:off x="474833" y="167400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8" name="Овал 407"/>
          <p:cNvSpPr/>
          <p:nvPr/>
        </p:nvSpPr>
        <p:spPr>
          <a:xfrm>
            <a:off x="929673" y="167400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" name="Овал 408"/>
          <p:cNvSpPr/>
          <p:nvPr/>
        </p:nvSpPr>
        <p:spPr>
          <a:xfrm>
            <a:off x="474833" y="213450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0" name="Овал 409"/>
          <p:cNvSpPr/>
          <p:nvPr/>
        </p:nvSpPr>
        <p:spPr>
          <a:xfrm>
            <a:off x="929673" y="213450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1" name="Овал 410"/>
          <p:cNvSpPr/>
          <p:nvPr/>
        </p:nvSpPr>
        <p:spPr>
          <a:xfrm>
            <a:off x="1384513" y="167400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2" name="Овал 411"/>
          <p:cNvSpPr/>
          <p:nvPr/>
        </p:nvSpPr>
        <p:spPr>
          <a:xfrm>
            <a:off x="1839353" y="167400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3" name="Овал 412"/>
          <p:cNvSpPr/>
          <p:nvPr/>
        </p:nvSpPr>
        <p:spPr>
          <a:xfrm>
            <a:off x="1384513" y="213450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4" name="Овал 413"/>
          <p:cNvSpPr/>
          <p:nvPr/>
        </p:nvSpPr>
        <p:spPr>
          <a:xfrm>
            <a:off x="1839353" y="213450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5" name="Овал 414"/>
          <p:cNvSpPr/>
          <p:nvPr/>
        </p:nvSpPr>
        <p:spPr>
          <a:xfrm>
            <a:off x="474833" y="2604161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6" name="Овал 415"/>
          <p:cNvSpPr/>
          <p:nvPr/>
        </p:nvSpPr>
        <p:spPr>
          <a:xfrm>
            <a:off x="929673" y="2604161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7" name="Овал 416"/>
          <p:cNvSpPr/>
          <p:nvPr/>
        </p:nvSpPr>
        <p:spPr>
          <a:xfrm>
            <a:off x="474833" y="3064663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8" name="Овал 417"/>
          <p:cNvSpPr/>
          <p:nvPr/>
        </p:nvSpPr>
        <p:spPr>
          <a:xfrm>
            <a:off x="929673" y="3064663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9" name="Овал 418"/>
          <p:cNvSpPr/>
          <p:nvPr/>
        </p:nvSpPr>
        <p:spPr>
          <a:xfrm>
            <a:off x="1384513" y="2604161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0" name="Овал 419"/>
          <p:cNvSpPr/>
          <p:nvPr/>
        </p:nvSpPr>
        <p:spPr>
          <a:xfrm>
            <a:off x="1839353" y="2604161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1" name="Овал 420"/>
          <p:cNvSpPr/>
          <p:nvPr/>
        </p:nvSpPr>
        <p:spPr>
          <a:xfrm>
            <a:off x="1384513" y="3064663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2" name="Овал 421"/>
          <p:cNvSpPr/>
          <p:nvPr/>
        </p:nvSpPr>
        <p:spPr>
          <a:xfrm>
            <a:off x="1839353" y="3064663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3" name="Овал 422"/>
          <p:cNvSpPr/>
          <p:nvPr/>
        </p:nvSpPr>
        <p:spPr>
          <a:xfrm>
            <a:off x="474833" y="3523697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4" name="Овал 423"/>
          <p:cNvSpPr/>
          <p:nvPr/>
        </p:nvSpPr>
        <p:spPr>
          <a:xfrm>
            <a:off x="929673" y="3523697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5" name="Овал 424"/>
          <p:cNvSpPr/>
          <p:nvPr/>
        </p:nvSpPr>
        <p:spPr>
          <a:xfrm>
            <a:off x="474833" y="3984199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6" name="Овал 425"/>
          <p:cNvSpPr/>
          <p:nvPr/>
        </p:nvSpPr>
        <p:spPr>
          <a:xfrm>
            <a:off x="929673" y="3984199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7" name="Овал 426"/>
          <p:cNvSpPr/>
          <p:nvPr/>
        </p:nvSpPr>
        <p:spPr>
          <a:xfrm>
            <a:off x="1384513" y="3523697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8" name="Овал 427"/>
          <p:cNvSpPr/>
          <p:nvPr/>
        </p:nvSpPr>
        <p:spPr>
          <a:xfrm>
            <a:off x="1839353" y="3523697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9" name="Овал 428"/>
          <p:cNvSpPr/>
          <p:nvPr/>
        </p:nvSpPr>
        <p:spPr>
          <a:xfrm>
            <a:off x="1384513" y="3984199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0" name="Овал 429"/>
          <p:cNvSpPr/>
          <p:nvPr/>
        </p:nvSpPr>
        <p:spPr>
          <a:xfrm>
            <a:off x="1839353" y="3984199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1" name="Овал 430"/>
          <p:cNvSpPr/>
          <p:nvPr/>
        </p:nvSpPr>
        <p:spPr>
          <a:xfrm>
            <a:off x="474833" y="4453858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2" name="Овал 431"/>
          <p:cNvSpPr/>
          <p:nvPr/>
        </p:nvSpPr>
        <p:spPr>
          <a:xfrm>
            <a:off x="929673" y="4453858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3" name="Овал 432"/>
          <p:cNvSpPr/>
          <p:nvPr/>
        </p:nvSpPr>
        <p:spPr>
          <a:xfrm>
            <a:off x="474833" y="491436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4" name="Овал 433"/>
          <p:cNvSpPr/>
          <p:nvPr/>
        </p:nvSpPr>
        <p:spPr>
          <a:xfrm>
            <a:off x="929673" y="491436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5" name="Овал 434"/>
          <p:cNvSpPr/>
          <p:nvPr/>
        </p:nvSpPr>
        <p:spPr>
          <a:xfrm>
            <a:off x="1384513" y="4453858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6" name="Овал 435"/>
          <p:cNvSpPr/>
          <p:nvPr/>
        </p:nvSpPr>
        <p:spPr>
          <a:xfrm>
            <a:off x="1839353" y="4453858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7" name="Овал 436"/>
          <p:cNvSpPr/>
          <p:nvPr/>
        </p:nvSpPr>
        <p:spPr>
          <a:xfrm>
            <a:off x="1384513" y="491436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8" name="Овал 437"/>
          <p:cNvSpPr/>
          <p:nvPr/>
        </p:nvSpPr>
        <p:spPr>
          <a:xfrm>
            <a:off x="1839353" y="491436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9" name="Овал 438"/>
          <p:cNvSpPr/>
          <p:nvPr/>
        </p:nvSpPr>
        <p:spPr>
          <a:xfrm>
            <a:off x="474833" y="537486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0" name="Овал 439"/>
          <p:cNvSpPr/>
          <p:nvPr/>
        </p:nvSpPr>
        <p:spPr>
          <a:xfrm>
            <a:off x="929673" y="537486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1" name="Овал 440"/>
          <p:cNvSpPr/>
          <p:nvPr/>
        </p:nvSpPr>
        <p:spPr>
          <a:xfrm>
            <a:off x="474833" y="5835364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2" name="Овал 441"/>
          <p:cNvSpPr/>
          <p:nvPr/>
        </p:nvSpPr>
        <p:spPr>
          <a:xfrm>
            <a:off x="929673" y="5835364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3" name="Овал 442"/>
          <p:cNvSpPr/>
          <p:nvPr/>
        </p:nvSpPr>
        <p:spPr>
          <a:xfrm>
            <a:off x="1384513" y="537486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4" name="Овал 443"/>
          <p:cNvSpPr/>
          <p:nvPr/>
        </p:nvSpPr>
        <p:spPr>
          <a:xfrm>
            <a:off x="1839353" y="537486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5" name="Овал 444"/>
          <p:cNvSpPr/>
          <p:nvPr/>
        </p:nvSpPr>
        <p:spPr>
          <a:xfrm>
            <a:off x="1384513" y="5835364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6" name="Овал 445"/>
          <p:cNvSpPr/>
          <p:nvPr/>
        </p:nvSpPr>
        <p:spPr>
          <a:xfrm>
            <a:off x="1839353" y="5835364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7" name="Овал 446"/>
          <p:cNvSpPr/>
          <p:nvPr/>
        </p:nvSpPr>
        <p:spPr>
          <a:xfrm>
            <a:off x="2301457" y="167400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8" name="Овал 447"/>
          <p:cNvSpPr/>
          <p:nvPr/>
        </p:nvSpPr>
        <p:spPr>
          <a:xfrm>
            <a:off x="2756297" y="167400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9" name="Овал 448"/>
          <p:cNvSpPr/>
          <p:nvPr/>
        </p:nvSpPr>
        <p:spPr>
          <a:xfrm>
            <a:off x="2301457" y="213450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0" name="Овал 449"/>
          <p:cNvSpPr/>
          <p:nvPr/>
        </p:nvSpPr>
        <p:spPr>
          <a:xfrm>
            <a:off x="2756297" y="213450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1" name="Овал 450"/>
          <p:cNvSpPr/>
          <p:nvPr/>
        </p:nvSpPr>
        <p:spPr>
          <a:xfrm>
            <a:off x="2301457" y="2604161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2" name="Овал 451"/>
          <p:cNvSpPr/>
          <p:nvPr/>
        </p:nvSpPr>
        <p:spPr>
          <a:xfrm>
            <a:off x="2756297" y="2604161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3" name="Овал 452"/>
          <p:cNvSpPr/>
          <p:nvPr/>
        </p:nvSpPr>
        <p:spPr>
          <a:xfrm>
            <a:off x="2301457" y="3064663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4" name="Овал 453"/>
          <p:cNvSpPr/>
          <p:nvPr/>
        </p:nvSpPr>
        <p:spPr>
          <a:xfrm>
            <a:off x="2756297" y="3064663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5" name="Овал 454"/>
          <p:cNvSpPr/>
          <p:nvPr/>
        </p:nvSpPr>
        <p:spPr>
          <a:xfrm>
            <a:off x="2301457" y="3523697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6" name="Овал 455"/>
          <p:cNvSpPr/>
          <p:nvPr/>
        </p:nvSpPr>
        <p:spPr>
          <a:xfrm>
            <a:off x="2756297" y="3523697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7" name="Овал 456"/>
          <p:cNvSpPr/>
          <p:nvPr/>
        </p:nvSpPr>
        <p:spPr>
          <a:xfrm>
            <a:off x="2301457" y="3984199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8" name="Овал 457"/>
          <p:cNvSpPr/>
          <p:nvPr/>
        </p:nvSpPr>
        <p:spPr>
          <a:xfrm>
            <a:off x="2756297" y="3984199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9" name="Овал 458"/>
          <p:cNvSpPr/>
          <p:nvPr/>
        </p:nvSpPr>
        <p:spPr>
          <a:xfrm>
            <a:off x="2301457" y="4453858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0" name="Овал 459"/>
          <p:cNvSpPr/>
          <p:nvPr/>
        </p:nvSpPr>
        <p:spPr>
          <a:xfrm>
            <a:off x="2756297" y="4453858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1" name="Овал 460"/>
          <p:cNvSpPr/>
          <p:nvPr/>
        </p:nvSpPr>
        <p:spPr>
          <a:xfrm>
            <a:off x="2301457" y="491436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2" name="Овал 461"/>
          <p:cNvSpPr/>
          <p:nvPr/>
        </p:nvSpPr>
        <p:spPr>
          <a:xfrm>
            <a:off x="2756297" y="491436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3" name="Овал 462"/>
          <p:cNvSpPr/>
          <p:nvPr/>
        </p:nvSpPr>
        <p:spPr>
          <a:xfrm>
            <a:off x="2301457" y="5368843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4" name="Овал 463"/>
          <p:cNvSpPr/>
          <p:nvPr/>
        </p:nvSpPr>
        <p:spPr>
          <a:xfrm>
            <a:off x="2756297" y="537486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5" name="Овал 464"/>
          <p:cNvSpPr/>
          <p:nvPr/>
        </p:nvSpPr>
        <p:spPr>
          <a:xfrm>
            <a:off x="2301457" y="5835364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6" name="Овал 465"/>
          <p:cNvSpPr/>
          <p:nvPr/>
        </p:nvSpPr>
        <p:spPr>
          <a:xfrm>
            <a:off x="2756297" y="5835364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7" name="TextBox 466"/>
          <p:cNvSpPr txBox="1"/>
          <p:nvPr/>
        </p:nvSpPr>
        <p:spPr>
          <a:xfrm>
            <a:off x="5286000" y="3482844"/>
            <a:ext cx="6721044" cy="461665"/>
          </a:xfrm>
          <a:prstGeom prst="rect">
            <a:avLst/>
          </a:prstGeom>
          <a:solidFill>
            <a:srgbClr val="008080"/>
          </a:solidFill>
          <a:ln w="571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НДФЛ</a:t>
            </a:r>
            <a:r>
              <a:rPr lang="en-US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8,9</a:t>
            </a:r>
            <a:r>
              <a:rPr lang="en-US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endParaRPr lang="ru-RU" sz="24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8" name="Овал 467"/>
          <p:cNvSpPr/>
          <p:nvPr/>
        </p:nvSpPr>
        <p:spPr>
          <a:xfrm>
            <a:off x="3207304" y="1674000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9" name="Овал 468"/>
          <p:cNvSpPr/>
          <p:nvPr/>
        </p:nvSpPr>
        <p:spPr>
          <a:xfrm>
            <a:off x="3662144" y="5829345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0" name="Овал 469"/>
          <p:cNvSpPr/>
          <p:nvPr/>
        </p:nvSpPr>
        <p:spPr>
          <a:xfrm>
            <a:off x="3207304" y="2134502"/>
            <a:ext cx="432048" cy="43204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Овал 470"/>
          <p:cNvSpPr/>
          <p:nvPr/>
        </p:nvSpPr>
        <p:spPr>
          <a:xfrm>
            <a:off x="3207304" y="2604161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2" name="Овал 471"/>
          <p:cNvSpPr/>
          <p:nvPr/>
        </p:nvSpPr>
        <p:spPr>
          <a:xfrm>
            <a:off x="3207304" y="3064663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3" name="Овал 472"/>
          <p:cNvSpPr/>
          <p:nvPr/>
        </p:nvSpPr>
        <p:spPr>
          <a:xfrm>
            <a:off x="3207304" y="3523697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4" name="Овал 473"/>
          <p:cNvSpPr/>
          <p:nvPr/>
        </p:nvSpPr>
        <p:spPr>
          <a:xfrm>
            <a:off x="3207304" y="3984199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5" name="Овал 474"/>
          <p:cNvSpPr/>
          <p:nvPr/>
        </p:nvSpPr>
        <p:spPr>
          <a:xfrm>
            <a:off x="3207304" y="4453858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6" name="Овал 475"/>
          <p:cNvSpPr/>
          <p:nvPr/>
        </p:nvSpPr>
        <p:spPr>
          <a:xfrm>
            <a:off x="3207304" y="4914360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7" name="Овал 476"/>
          <p:cNvSpPr/>
          <p:nvPr/>
        </p:nvSpPr>
        <p:spPr>
          <a:xfrm>
            <a:off x="3207304" y="5374862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8" name="Овал 477"/>
          <p:cNvSpPr/>
          <p:nvPr/>
        </p:nvSpPr>
        <p:spPr>
          <a:xfrm>
            <a:off x="3207304" y="5835364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9" name="TextBox 478"/>
          <p:cNvSpPr txBox="1"/>
          <p:nvPr/>
        </p:nvSpPr>
        <p:spPr>
          <a:xfrm>
            <a:off x="5265757" y="2358520"/>
            <a:ext cx="6721006" cy="461665"/>
          </a:xfrm>
          <a:prstGeom prst="rect">
            <a:avLst/>
          </a:prstGeom>
          <a:solidFill>
            <a:srgbClr val="008080"/>
          </a:solidFill>
          <a:ln w="571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акцизов от нефтепродуктов – 34,4%</a:t>
            </a:r>
            <a:endParaRPr lang="ru-RU" sz="24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0" name="Овал 479"/>
          <p:cNvSpPr/>
          <p:nvPr/>
        </p:nvSpPr>
        <p:spPr>
          <a:xfrm>
            <a:off x="3662359" y="2133315"/>
            <a:ext cx="432048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1" name="Овал 480"/>
          <p:cNvSpPr/>
          <p:nvPr/>
        </p:nvSpPr>
        <p:spPr>
          <a:xfrm>
            <a:off x="3662359" y="2602974"/>
            <a:ext cx="432048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2" name="Овал 481"/>
          <p:cNvSpPr/>
          <p:nvPr/>
        </p:nvSpPr>
        <p:spPr>
          <a:xfrm>
            <a:off x="3662359" y="3063476"/>
            <a:ext cx="432048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3" name="Овал 482"/>
          <p:cNvSpPr/>
          <p:nvPr/>
        </p:nvSpPr>
        <p:spPr>
          <a:xfrm>
            <a:off x="3662359" y="3522510"/>
            <a:ext cx="432048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4" name="Овал 483"/>
          <p:cNvSpPr/>
          <p:nvPr/>
        </p:nvSpPr>
        <p:spPr>
          <a:xfrm>
            <a:off x="3662359" y="3983012"/>
            <a:ext cx="432048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5" name="Овал 484"/>
          <p:cNvSpPr/>
          <p:nvPr/>
        </p:nvSpPr>
        <p:spPr>
          <a:xfrm>
            <a:off x="3662359" y="4452671"/>
            <a:ext cx="432048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6" name="Овал 485"/>
          <p:cNvSpPr/>
          <p:nvPr/>
        </p:nvSpPr>
        <p:spPr>
          <a:xfrm>
            <a:off x="3662359" y="4913173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7" name="Овал 486"/>
          <p:cNvSpPr/>
          <p:nvPr/>
        </p:nvSpPr>
        <p:spPr>
          <a:xfrm>
            <a:off x="3662359" y="5373675"/>
            <a:ext cx="432048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8" name="TextBox 487"/>
          <p:cNvSpPr txBox="1"/>
          <p:nvPr/>
        </p:nvSpPr>
        <p:spPr>
          <a:xfrm>
            <a:off x="5286000" y="1797012"/>
            <a:ext cx="6721006" cy="461665"/>
          </a:xfrm>
          <a:prstGeom prst="rect">
            <a:avLst/>
          </a:prstGeom>
          <a:solidFill>
            <a:srgbClr val="008080"/>
          </a:solidFill>
          <a:ln w="571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 – 44%</a:t>
            </a:r>
            <a:endParaRPr lang="ru-RU" sz="24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9" name="Овал 488"/>
          <p:cNvSpPr/>
          <p:nvPr/>
        </p:nvSpPr>
        <p:spPr>
          <a:xfrm>
            <a:off x="3661785" y="1674000"/>
            <a:ext cx="432048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0" name="Овал 489"/>
          <p:cNvSpPr/>
          <p:nvPr/>
        </p:nvSpPr>
        <p:spPr>
          <a:xfrm>
            <a:off x="4116625" y="1674000"/>
            <a:ext cx="432048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1" name="Овал 490"/>
          <p:cNvSpPr/>
          <p:nvPr/>
        </p:nvSpPr>
        <p:spPr>
          <a:xfrm>
            <a:off x="4116625" y="2134502"/>
            <a:ext cx="432048" cy="432048"/>
          </a:xfrm>
          <a:prstGeom prst="ellipse">
            <a:avLst/>
          </a:prstGeom>
          <a:solidFill>
            <a:srgbClr val="21A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2" name="Овал 491"/>
          <p:cNvSpPr/>
          <p:nvPr/>
        </p:nvSpPr>
        <p:spPr>
          <a:xfrm>
            <a:off x="4116625" y="2604161"/>
            <a:ext cx="432048" cy="432048"/>
          </a:xfrm>
          <a:prstGeom prst="ellipse">
            <a:avLst/>
          </a:prstGeom>
          <a:solidFill>
            <a:srgbClr val="21A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3" name="Овал 492"/>
          <p:cNvSpPr/>
          <p:nvPr/>
        </p:nvSpPr>
        <p:spPr>
          <a:xfrm>
            <a:off x="4116625" y="3064663"/>
            <a:ext cx="432048" cy="432048"/>
          </a:xfrm>
          <a:prstGeom prst="ellipse">
            <a:avLst/>
          </a:prstGeom>
          <a:solidFill>
            <a:srgbClr val="21A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4" name="Овал 493"/>
          <p:cNvSpPr/>
          <p:nvPr/>
        </p:nvSpPr>
        <p:spPr>
          <a:xfrm>
            <a:off x="4116625" y="3523697"/>
            <a:ext cx="432048" cy="432048"/>
          </a:xfrm>
          <a:prstGeom prst="ellipse">
            <a:avLst/>
          </a:prstGeom>
          <a:solidFill>
            <a:srgbClr val="21A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5" name="Овал 494"/>
          <p:cNvSpPr/>
          <p:nvPr/>
        </p:nvSpPr>
        <p:spPr>
          <a:xfrm>
            <a:off x="4116625" y="3984199"/>
            <a:ext cx="432048" cy="432048"/>
          </a:xfrm>
          <a:prstGeom prst="ellipse">
            <a:avLst/>
          </a:prstGeom>
          <a:solidFill>
            <a:srgbClr val="87D1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6" name="Овал 495"/>
          <p:cNvSpPr/>
          <p:nvPr/>
        </p:nvSpPr>
        <p:spPr>
          <a:xfrm>
            <a:off x="4116625" y="4453858"/>
            <a:ext cx="432048" cy="432048"/>
          </a:xfrm>
          <a:prstGeom prst="ellipse">
            <a:avLst/>
          </a:prstGeom>
          <a:solidFill>
            <a:srgbClr val="87D1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7" name="TextBox 496"/>
          <p:cNvSpPr txBox="1"/>
          <p:nvPr/>
        </p:nvSpPr>
        <p:spPr>
          <a:xfrm>
            <a:off x="5283789" y="4548242"/>
            <a:ext cx="6721006" cy="461665"/>
          </a:xfrm>
          <a:prstGeom prst="rect">
            <a:avLst/>
          </a:prstGeom>
          <a:solidFill>
            <a:srgbClr val="008080"/>
          </a:solidFill>
          <a:ln w="571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имущества– </a:t>
            </a:r>
            <a:r>
              <a:rPr lang="ru-RU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0,5%</a:t>
            </a:r>
            <a:endParaRPr lang="ru-RU" sz="24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8" name="Овал 497"/>
          <p:cNvSpPr/>
          <p:nvPr/>
        </p:nvSpPr>
        <p:spPr>
          <a:xfrm>
            <a:off x="4116984" y="4914360"/>
            <a:ext cx="432048" cy="432048"/>
          </a:xfrm>
          <a:prstGeom prst="ellipse">
            <a:avLst/>
          </a:prstGeom>
          <a:solidFill>
            <a:srgbClr val="87D1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9" name="Овал 498"/>
          <p:cNvSpPr/>
          <p:nvPr/>
        </p:nvSpPr>
        <p:spPr>
          <a:xfrm>
            <a:off x="4116984" y="5374862"/>
            <a:ext cx="432048" cy="432048"/>
          </a:xfrm>
          <a:prstGeom prst="ellipse">
            <a:avLst/>
          </a:prstGeom>
          <a:solidFill>
            <a:srgbClr val="A0D4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0" name="Овал 499"/>
          <p:cNvSpPr/>
          <p:nvPr/>
        </p:nvSpPr>
        <p:spPr>
          <a:xfrm>
            <a:off x="4116984" y="5835364"/>
            <a:ext cx="432048" cy="432048"/>
          </a:xfrm>
          <a:prstGeom prst="ellipse">
            <a:avLst/>
          </a:prstGeom>
          <a:solidFill>
            <a:srgbClr val="A0D4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" name="TextBox 500"/>
          <p:cNvSpPr txBox="1"/>
          <p:nvPr/>
        </p:nvSpPr>
        <p:spPr>
          <a:xfrm>
            <a:off x="5294874" y="3993157"/>
            <a:ext cx="6721006" cy="461665"/>
          </a:xfrm>
          <a:prstGeom prst="rect">
            <a:avLst/>
          </a:prstGeom>
          <a:solidFill>
            <a:srgbClr val="008080"/>
          </a:solidFill>
          <a:ln w="571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 </a:t>
            </a:r>
            <a:r>
              <a:rPr lang="ru-RU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1,4%</a:t>
            </a:r>
            <a:endParaRPr lang="ru-RU" sz="24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2" name="Овал 501"/>
          <p:cNvSpPr/>
          <p:nvPr/>
        </p:nvSpPr>
        <p:spPr>
          <a:xfrm>
            <a:off x="4571824" y="4914360"/>
            <a:ext cx="432048" cy="432048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3" name="Овал 502"/>
          <p:cNvSpPr/>
          <p:nvPr/>
        </p:nvSpPr>
        <p:spPr>
          <a:xfrm>
            <a:off x="4571824" y="5374862"/>
            <a:ext cx="432048" cy="432048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4" name="Овал 503"/>
          <p:cNvSpPr/>
          <p:nvPr/>
        </p:nvSpPr>
        <p:spPr>
          <a:xfrm>
            <a:off x="4571824" y="5835364"/>
            <a:ext cx="432048" cy="432048"/>
          </a:xfrm>
          <a:prstGeom prst="ellipse">
            <a:avLst/>
          </a:prstGeom>
          <a:solidFill>
            <a:srgbClr val="A0D4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6" name="Овал 505"/>
          <p:cNvSpPr/>
          <p:nvPr/>
        </p:nvSpPr>
        <p:spPr>
          <a:xfrm>
            <a:off x="4571824" y="3984199"/>
            <a:ext cx="432048" cy="43204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7" name="Овал 506"/>
          <p:cNvSpPr/>
          <p:nvPr/>
        </p:nvSpPr>
        <p:spPr>
          <a:xfrm>
            <a:off x="4571824" y="4452671"/>
            <a:ext cx="432048" cy="432048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8" name="TextBox 507"/>
          <p:cNvSpPr txBox="1"/>
          <p:nvPr/>
        </p:nvSpPr>
        <p:spPr>
          <a:xfrm>
            <a:off x="5258397" y="5590886"/>
            <a:ext cx="6721006" cy="461665"/>
          </a:xfrm>
          <a:prstGeom prst="rect">
            <a:avLst/>
          </a:prstGeom>
          <a:solidFill>
            <a:srgbClr val="008080"/>
          </a:solidFill>
          <a:ln w="571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Госпошлина – 0,1%</a:t>
            </a:r>
            <a:endParaRPr lang="ru-RU" sz="24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9" name="Овал 508"/>
          <p:cNvSpPr/>
          <p:nvPr/>
        </p:nvSpPr>
        <p:spPr>
          <a:xfrm>
            <a:off x="4571998" y="3522510"/>
            <a:ext cx="432048" cy="43204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1" name="Овал 510"/>
          <p:cNvSpPr/>
          <p:nvPr/>
        </p:nvSpPr>
        <p:spPr>
          <a:xfrm>
            <a:off x="4571824" y="2604161"/>
            <a:ext cx="432048" cy="432048"/>
          </a:xfrm>
          <a:prstGeom prst="ellips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" name="Овал 511"/>
          <p:cNvSpPr/>
          <p:nvPr/>
        </p:nvSpPr>
        <p:spPr>
          <a:xfrm>
            <a:off x="4571824" y="3064663"/>
            <a:ext cx="432048" cy="432048"/>
          </a:xfrm>
          <a:prstGeom prst="ellips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3" name="Овал 512"/>
          <p:cNvSpPr/>
          <p:nvPr/>
        </p:nvSpPr>
        <p:spPr>
          <a:xfrm>
            <a:off x="4571824" y="1674000"/>
            <a:ext cx="432048" cy="43204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4" name="Овал 513"/>
          <p:cNvSpPr/>
          <p:nvPr/>
        </p:nvSpPr>
        <p:spPr>
          <a:xfrm>
            <a:off x="4571824" y="2134502"/>
            <a:ext cx="432048" cy="432048"/>
          </a:xfrm>
          <a:prstGeom prst="ellipse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5" name="TextBox 514"/>
          <p:cNvSpPr txBox="1"/>
          <p:nvPr/>
        </p:nvSpPr>
        <p:spPr>
          <a:xfrm>
            <a:off x="5283789" y="5101659"/>
            <a:ext cx="6721006" cy="461665"/>
          </a:xfrm>
          <a:prstGeom prst="rect">
            <a:avLst/>
          </a:prstGeom>
          <a:solidFill>
            <a:srgbClr val="008080"/>
          </a:solidFill>
          <a:ln w="571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Штрафы – 0,5%</a:t>
            </a:r>
            <a:endParaRPr lang="ru-RU" sz="24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" name="Прямоугольник 515"/>
          <p:cNvSpPr/>
          <p:nvPr/>
        </p:nvSpPr>
        <p:spPr>
          <a:xfrm>
            <a:off x="-4505" y="3016117"/>
            <a:ext cx="198221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7" name="Прямоугольник 516"/>
          <p:cNvSpPr/>
          <p:nvPr/>
        </p:nvSpPr>
        <p:spPr>
          <a:xfrm>
            <a:off x="44378" y="3417686"/>
            <a:ext cx="198221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8" name="Прямоугольник 517"/>
          <p:cNvSpPr/>
          <p:nvPr/>
        </p:nvSpPr>
        <p:spPr>
          <a:xfrm>
            <a:off x="-1443" y="3774180"/>
            <a:ext cx="198221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9" name="Прямоугольник 518"/>
          <p:cNvSpPr/>
          <p:nvPr/>
        </p:nvSpPr>
        <p:spPr>
          <a:xfrm>
            <a:off x="18578" y="4138942"/>
            <a:ext cx="198221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0" name="Прямоугольник 519"/>
          <p:cNvSpPr/>
          <p:nvPr/>
        </p:nvSpPr>
        <p:spPr>
          <a:xfrm>
            <a:off x="9144" y="4484845"/>
            <a:ext cx="198221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1" name="Прямоугольник 520"/>
          <p:cNvSpPr/>
          <p:nvPr/>
        </p:nvSpPr>
        <p:spPr>
          <a:xfrm>
            <a:off x="42813" y="4867453"/>
            <a:ext cx="198221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2" name="Прямоугольник 521"/>
          <p:cNvSpPr/>
          <p:nvPr/>
        </p:nvSpPr>
        <p:spPr>
          <a:xfrm>
            <a:off x="44378" y="5285605"/>
            <a:ext cx="198221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3" name="Прямоугольник 522"/>
          <p:cNvSpPr/>
          <p:nvPr/>
        </p:nvSpPr>
        <p:spPr>
          <a:xfrm>
            <a:off x="-4504" y="5685237"/>
            <a:ext cx="198221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5" name="TextBox 524"/>
          <p:cNvSpPr txBox="1"/>
          <p:nvPr/>
        </p:nvSpPr>
        <p:spPr>
          <a:xfrm>
            <a:off x="5265757" y="2947474"/>
            <a:ext cx="6721006" cy="461665"/>
          </a:xfrm>
          <a:prstGeom prst="rect">
            <a:avLst/>
          </a:prstGeom>
          <a:solidFill>
            <a:srgbClr val="008080"/>
          </a:solidFill>
          <a:ln w="571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сельскохозяйственный налог – 10,2%</a:t>
            </a:r>
            <a:endParaRPr lang="ru-RU" sz="24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6" name="Text Box 15"/>
          <p:cNvSpPr txBox="1">
            <a:spLocks noChangeArrowheads="1"/>
          </p:cNvSpPr>
          <p:nvPr/>
        </p:nvSpPr>
        <p:spPr bwMode="gray">
          <a:xfrm>
            <a:off x="567092" y="864000"/>
            <a:ext cx="87300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9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доходов 2025 года</a:t>
            </a:r>
            <a:endParaRPr lang="ru-RU" sz="29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7" name="Группа 526"/>
          <p:cNvGrpSpPr/>
          <p:nvPr/>
        </p:nvGrpSpPr>
        <p:grpSpPr>
          <a:xfrm>
            <a:off x="-204455" y="687030"/>
            <a:ext cx="1024781" cy="941970"/>
            <a:chOff x="-218255" y="579327"/>
            <a:chExt cx="1024781" cy="941970"/>
          </a:xfrm>
        </p:grpSpPr>
        <p:pic>
          <p:nvPicPr>
            <p:cNvPr id="528" name="Рисунок 527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529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28" name="Прямоугольник 227"/>
          <p:cNvSpPr/>
          <p:nvPr/>
        </p:nvSpPr>
        <p:spPr>
          <a:xfrm>
            <a:off x="247970" y="144000"/>
            <a:ext cx="4093030" cy="589394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2025-2027 годы</a:t>
            </a:r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98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0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5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1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0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9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2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1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7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6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9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2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8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4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0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6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2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5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8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1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7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8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9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0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6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9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2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5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8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1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4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9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0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3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4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5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6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9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0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1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5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6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7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1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>
                            <p:stCondLst>
                              <p:cond delay="500"/>
                            </p:stCondLst>
                            <p:childTnLst>
                              <p:par>
                                <p:cTn id="606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7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08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09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0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2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13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14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5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7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18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19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0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2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23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24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5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7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28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29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0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2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33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34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5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7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38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39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0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2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43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44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5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7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48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49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0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2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53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54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5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5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59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0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2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63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64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5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7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68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69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0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2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73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74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5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7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78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79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0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2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83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84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5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7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88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89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0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2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93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94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5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69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699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0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2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03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04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5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7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08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09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0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2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13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14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5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7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18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19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0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2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23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24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5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7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28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29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0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2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33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34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5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7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38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39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0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2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43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44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5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7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48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49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0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2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53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54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5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7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58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59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0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2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63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64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5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7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68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69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0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2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73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74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5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7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78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79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0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2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83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84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5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7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88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89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0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2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93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94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5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7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798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799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0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2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03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04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5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7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08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09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0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2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13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14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5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7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18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19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0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2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23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24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5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7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28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29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0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2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33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34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5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7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38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39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0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2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43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44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5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7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48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49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0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2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53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54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5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7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58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59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0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2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63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64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5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7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68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69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0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2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73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74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5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7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78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79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0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2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83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84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5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7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88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89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0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2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93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94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5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7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898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899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0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2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03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04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5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7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08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09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0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2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13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14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5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7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18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19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0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2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23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24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5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7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28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29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0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2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33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34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5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7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38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39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0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2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43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44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5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7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48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49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0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2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53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54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5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7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58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59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0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2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63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64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5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7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68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69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0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2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73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74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5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7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78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79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0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2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83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84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5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7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88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89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0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2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93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94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5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7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98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999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0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2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03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04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5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7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08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09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0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2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5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7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18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19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0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2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23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24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2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29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0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2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33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34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5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7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38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3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2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5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7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48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49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0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2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53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54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5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7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58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59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0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2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63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64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5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7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68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69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0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2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73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74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5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7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78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79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0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2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83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84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5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7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88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89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0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2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93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94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5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7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098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99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0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103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104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5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9" dur="1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0" dur="1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1" dur="1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4" dur="1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5" fill="hold">
                            <p:stCondLst>
                              <p:cond delay="1100"/>
                            </p:stCondLst>
                            <p:childTnLst>
                              <p:par>
                                <p:cTn id="1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8" dur="1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9" fill="hold">
                            <p:stCondLst>
                              <p:cond delay="1200"/>
                            </p:stCondLst>
                            <p:childTnLst>
                              <p:par>
                                <p:cTn id="1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2" dur="1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3" fill="hold">
                            <p:stCondLst>
                              <p:cond delay="1300"/>
                            </p:stCondLst>
                            <p:childTnLst>
                              <p:par>
                                <p:cTn id="1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6" dur="1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7" fill="hold">
                            <p:stCondLst>
                              <p:cond delay="1400"/>
                            </p:stCondLst>
                            <p:childTnLst>
                              <p:par>
                                <p:cTn id="1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0" dur="1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4" dur="1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5" fill="hold">
                            <p:stCondLst>
                              <p:cond delay="1600"/>
                            </p:stCondLst>
                            <p:childTnLst>
                              <p:par>
                                <p:cTn id="1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8" dur="1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9" fill="hold">
                            <p:stCondLst>
                              <p:cond delay="1700"/>
                            </p:stCondLst>
                            <p:childTnLst>
                              <p:par>
                                <p:cTn id="1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2" dur="1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3" fill="hold">
                            <p:stCondLst>
                              <p:cond delay="1800"/>
                            </p:stCondLst>
                            <p:childTnLst>
                              <p:par>
                                <p:cTn id="11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6" dur="1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7" fill="hold">
                            <p:stCondLst>
                              <p:cond delay="1900"/>
                            </p:stCondLst>
                            <p:childTnLst>
                              <p:par>
                                <p:cTn id="1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0" dur="1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4" dur="1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5" fill="hold">
                            <p:stCondLst>
                              <p:cond delay="2100"/>
                            </p:stCondLst>
                            <p:childTnLst>
                              <p:par>
                                <p:cTn id="11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8" dur="1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9" fill="hold">
                            <p:stCondLst>
                              <p:cond delay="2200"/>
                            </p:stCondLst>
                            <p:childTnLst>
                              <p:par>
                                <p:cTn id="11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2" dur="1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3" fill="hold">
                            <p:stCondLst>
                              <p:cond delay="2300"/>
                            </p:stCondLst>
                            <p:childTnLst>
                              <p:par>
                                <p:cTn id="11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6" dur="1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7" fill="hold">
                            <p:stCondLst>
                              <p:cond delay="2400"/>
                            </p:stCondLst>
                            <p:childTnLst>
                              <p:par>
                                <p:cTn id="11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0" dur="1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4" dur="1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5" fill="hold">
                            <p:stCondLst>
                              <p:cond delay="2600"/>
                            </p:stCondLst>
                            <p:childTnLst>
                              <p:par>
                                <p:cTn id="11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8" dur="1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9" fill="hold">
                            <p:stCondLst>
                              <p:cond delay="2700"/>
                            </p:stCondLst>
                            <p:childTnLst>
                              <p:par>
                                <p:cTn id="11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2" dur="1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3" fill="hold">
                            <p:stCondLst>
                              <p:cond delay="2800"/>
                            </p:stCondLst>
                            <p:childTnLst>
                              <p:par>
                                <p:cTn id="11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6" dur="1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7" fill="hold">
                            <p:stCondLst>
                              <p:cond delay="2900"/>
                            </p:stCondLst>
                            <p:childTnLst>
                              <p:par>
                                <p:cTn id="11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0" dur="1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4" dur="1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5" fill="hold">
                            <p:stCondLst>
                              <p:cond delay="3100"/>
                            </p:stCondLst>
                            <p:childTnLst>
                              <p:par>
                                <p:cTn id="11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8" dur="1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9" fill="hold">
                            <p:stCondLst>
                              <p:cond delay="3200"/>
                            </p:stCondLst>
                            <p:childTnLst>
                              <p:par>
                                <p:cTn id="12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2" dur="1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3" fill="hold">
                            <p:stCondLst>
                              <p:cond delay="3300"/>
                            </p:stCondLst>
                            <p:childTnLst>
                              <p:par>
                                <p:cTn id="12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6" dur="1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7" fill="hold">
                            <p:stCondLst>
                              <p:cond delay="3400"/>
                            </p:stCondLst>
                            <p:childTnLst>
                              <p:par>
                                <p:cTn id="12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0" dur="1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4" dur="1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5" fill="hold">
                            <p:stCondLst>
                              <p:cond delay="3600"/>
                            </p:stCondLst>
                            <p:childTnLst>
                              <p:par>
                                <p:cTn id="12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8" dur="1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9" fill="hold">
                            <p:stCondLst>
                              <p:cond delay="3700"/>
                            </p:stCondLst>
                            <p:childTnLst>
                              <p:par>
                                <p:cTn id="12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2" dur="1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3" fill="hold">
                            <p:stCondLst>
                              <p:cond delay="3800"/>
                            </p:stCondLst>
                            <p:childTnLst>
                              <p:par>
                                <p:cTn id="12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6" dur="1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7" fill="hold">
                            <p:stCondLst>
                              <p:cond delay="3900"/>
                            </p:stCondLst>
                            <p:childTnLst>
                              <p:par>
                                <p:cTn id="12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0" dur="1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4" dur="1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5" fill="hold">
                            <p:stCondLst>
                              <p:cond delay="4100"/>
                            </p:stCondLst>
                            <p:childTnLst>
                              <p:par>
                                <p:cTn id="12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8" dur="1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9" fill="hold">
                            <p:stCondLst>
                              <p:cond delay="4200"/>
                            </p:stCondLst>
                            <p:childTnLst>
                              <p:par>
                                <p:cTn id="12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2" dur="1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3" fill="hold">
                            <p:stCondLst>
                              <p:cond delay="4300"/>
                            </p:stCondLst>
                            <p:childTnLst>
                              <p:par>
                                <p:cTn id="12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6" dur="1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7" fill="hold">
                            <p:stCondLst>
                              <p:cond delay="4400"/>
                            </p:stCondLst>
                            <p:childTnLst>
                              <p:par>
                                <p:cTn id="12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0" dur="1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4" dur="1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5" fill="hold">
                            <p:stCondLst>
                              <p:cond delay="4600"/>
                            </p:stCondLst>
                            <p:childTnLst>
                              <p:par>
                                <p:cTn id="12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8" dur="1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9" fill="hold">
                            <p:stCondLst>
                              <p:cond delay="4700"/>
                            </p:stCondLst>
                            <p:childTnLst>
                              <p:par>
                                <p:cTn id="12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2" dur="1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3" fill="hold">
                            <p:stCondLst>
                              <p:cond delay="4800"/>
                            </p:stCondLst>
                            <p:childTnLst>
                              <p:par>
                                <p:cTn id="12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6" dur="1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7" fill="hold">
                            <p:stCondLst>
                              <p:cond delay="4900"/>
                            </p:stCondLst>
                            <p:childTnLst>
                              <p:par>
                                <p:cTn id="12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0" dur="1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4" dur="1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5" fill="hold">
                            <p:stCondLst>
                              <p:cond delay="5100"/>
                            </p:stCondLst>
                            <p:childTnLst>
                              <p:par>
                                <p:cTn id="12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8" dur="1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9" fill="hold">
                            <p:stCondLst>
                              <p:cond delay="5200"/>
                            </p:stCondLst>
                            <p:childTnLst>
                              <p:par>
                                <p:cTn id="12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2" dur="1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3" fill="hold">
                            <p:stCondLst>
                              <p:cond delay="5300"/>
                            </p:stCondLst>
                            <p:childTnLst>
                              <p:par>
                                <p:cTn id="12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6" dur="1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7" fill="hold">
                            <p:stCondLst>
                              <p:cond delay="5400"/>
                            </p:stCondLst>
                            <p:childTnLst>
                              <p:par>
                                <p:cTn id="12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0" dur="1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4" dur="1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5" fill="hold">
                            <p:stCondLst>
                              <p:cond delay="5600"/>
                            </p:stCondLst>
                            <p:childTnLst>
                              <p:par>
                                <p:cTn id="12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8" dur="1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9" fill="hold">
                            <p:stCondLst>
                              <p:cond delay="5700"/>
                            </p:stCondLst>
                            <p:childTnLst>
                              <p:par>
                                <p:cTn id="13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2" dur="1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3" fill="hold">
                            <p:stCondLst>
                              <p:cond delay="5800"/>
                            </p:stCondLst>
                            <p:childTnLst>
                              <p:par>
                                <p:cTn id="13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6" dur="1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7" fill="hold">
                            <p:stCondLst>
                              <p:cond delay="5900"/>
                            </p:stCondLst>
                            <p:childTnLst>
                              <p:par>
                                <p:cTn id="13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0" dur="1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3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4" dur="1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5" fill="hold">
                            <p:stCondLst>
                              <p:cond delay="6100"/>
                            </p:stCondLst>
                            <p:childTnLst>
                              <p:par>
                                <p:cTn id="13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8" dur="1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9" fill="hold">
                            <p:stCondLst>
                              <p:cond delay="6200"/>
                            </p:stCondLst>
                            <p:childTnLst>
                              <p:par>
                                <p:cTn id="13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2" dur="1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3" fill="hold">
                            <p:stCondLst>
                              <p:cond delay="6300"/>
                            </p:stCondLst>
                            <p:childTnLst>
                              <p:par>
                                <p:cTn id="13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6" dur="1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7" fill="hold">
                            <p:stCondLst>
                              <p:cond delay="6400"/>
                            </p:stCondLst>
                            <p:childTnLst>
                              <p:par>
                                <p:cTn id="13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0" dur="1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1" fill="hold">
                            <p:stCondLst>
                              <p:cond delay="6500"/>
                            </p:stCondLst>
                            <p:childTnLst>
                              <p:par>
                                <p:cTn id="13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4" dur="1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5" fill="hold">
                            <p:stCondLst>
                              <p:cond delay="6600"/>
                            </p:stCondLst>
                            <p:childTnLst>
                              <p:par>
                                <p:cTn id="13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8" dur="1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9" fill="hold">
                            <p:stCondLst>
                              <p:cond delay="6700"/>
                            </p:stCondLst>
                            <p:childTnLst>
                              <p:par>
                                <p:cTn id="13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2" dur="1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3" fill="hold">
                            <p:stCondLst>
                              <p:cond delay="6800"/>
                            </p:stCondLst>
                            <p:childTnLst>
                              <p:par>
                                <p:cTn id="13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6" dur="1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7" fill="hold">
                            <p:stCondLst>
                              <p:cond delay="6900"/>
                            </p:stCondLst>
                            <p:childTnLst>
                              <p:par>
                                <p:cTn id="13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0" dur="1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1" fill="hold">
                            <p:stCondLst>
                              <p:cond delay="7000"/>
                            </p:stCondLst>
                            <p:childTnLst>
                              <p:par>
                                <p:cTn id="13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4" dur="1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5" fill="hold">
                            <p:stCondLst>
                              <p:cond delay="7100"/>
                            </p:stCondLst>
                            <p:childTnLst>
                              <p:par>
                                <p:cTn id="13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8" dur="1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9" fill="hold">
                            <p:stCondLst>
                              <p:cond delay="7200"/>
                            </p:stCondLst>
                            <p:childTnLst>
                              <p:par>
                                <p:cTn id="1360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2" dur="25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3" dur="25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4" dur="25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5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7" dur="25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8" fill="hold">
                            <p:stCondLst>
                              <p:cond delay="9450"/>
                            </p:stCondLst>
                            <p:childTnLst>
                              <p:par>
                                <p:cTn id="13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1" dur="1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2" fill="hold">
                            <p:stCondLst>
                              <p:cond delay="9550"/>
                            </p:stCondLst>
                            <p:childTnLst>
                              <p:par>
                                <p:cTn id="13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5" dur="1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6" fill="hold">
                            <p:stCondLst>
                              <p:cond delay="9650"/>
                            </p:stCondLst>
                            <p:childTnLst>
                              <p:par>
                                <p:cTn id="13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9" dur="1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0" fill="hold">
                            <p:stCondLst>
                              <p:cond delay="9750"/>
                            </p:stCondLst>
                            <p:childTnLst>
                              <p:par>
                                <p:cTn id="13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3" dur="1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4" fill="hold">
                            <p:stCondLst>
                              <p:cond delay="9850"/>
                            </p:stCondLst>
                            <p:childTnLst>
                              <p:par>
                                <p:cTn id="13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7" dur="1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8" fill="hold">
                            <p:stCondLst>
                              <p:cond delay="9950"/>
                            </p:stCondLst>
                            <p:childTnLst>
                              <p:par>
                                <p:cTn id="13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1" dur="1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2" fill="hold">
                            <p:stCondLst>
                              <p:cond delay="10050"/>
                            </p:stCondLst>
                            <p:childTnLst>
                              <p:par>
                                <p:cTn id="13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5" dur="1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6" fill="hold">
                            <p:stCondLst>
                              <p:cond delay="10150"/>
                            </p:stCondLst>
                            <p:childTnLst>
                              <p:par>
                                <p:cTn id="13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9" dur="1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0" fill="hold">
                            <p:stCondLst>
                              <p:cond delay="10250"/>
                            </p:stCondLst>
                            <p:childTnLst>
                              <p:par>
                                <p:cTn id="14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3" dur="1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4" fill="hold">
                            <p:stCondLst>
                              <p:cond delay="10350"/>
                            </p:stCondLst>
                            <p:childTnLst>
                              <p:par>
                                <p:cTn id="14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7" dur="1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8" fill="hold">
                            <p:stCondLst>
                              <p:cond delay="10450"/>
                            </p:stCondLst>
                            <p:childTnLst>
                              <p:par>
                                <p:cTn id="140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1" dur="25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2" dur="25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3" dur="25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4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6" dur="25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7" fill="hold">
                            <p:stCondLst>
                              <p:cond delay="12700"/>
                            </p:stCondLst>
                            <p:childTnLst>
                              <p:par>
                                <p:cTn id="14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0" dur="1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1" fill="hold">
                            <p:stCondLst>
                              <p:cond delay="12800"/>
                            </p:stCondLst>
                            <p:childTnLst>
                              <p:par>
                                <p:cTn id="14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4" dur="1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5" fill="hold">
                            <p:stCondLst>
                              <p:cond delay="12900"/>
                            </p:stCondLst>
                            <p:childTnLst>
                              <p:par>
                                <p:cTn id="14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8" dur="1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2" dur="1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3" fill="hold">
                            <p:stCondLst>
                              <p:cond delay="13100"/>
                            </p:stCondLst>
                            <p:childTnLst>
                              <p:par>
                                <p:cTn id="14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6" dur="1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7" fill="hold">
                            <p:stCondLst>
                              <p:cond delay="13200"/>
                            </p:stCondLst>
                            <p:childTnLst>
                              <p:par>
                                <p:cTn id="14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0" dur="1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1" fill="hold">
                            <p:stCondLst>
                              <p:cond delay="13300"/>
                            </p:stCondLst>
                            <p:childTnLst>
                              <p:par>
                                <p:cTn id="14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4" dur="1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5" fill="hold">
                            <p:stCondLst>
                              <p:cond delay="13400"/>
                            </p:stCondLst>
                            <p:childTnLst>
                              <p:par>
                                <p:cTn id="1446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8" dur="25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9" dur="25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0" dur="25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1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3" dur="25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4" fill="hold">
                            <p:stCondLst>
                              <p:cond delay="15650"/>
                            </p:stCondLst>
                            <p:childTnLst>
                              <p:par>
                                <p:cTn id="14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7" dur="1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8" fill="hold">
                            <p:stCondLst>
                              <p:cond delay="15750"/>
                            </p:stCondLst>
                            <p:childTnLst>
                              <p:par>
                                <p:cTn id="14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1" dur="1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2" fill="hold">
                            <p:stCondLst>
                              <p:cond delay="15850"/>
                            </p:stCondLst>
                            <p:childTnLst>
                              <p:par>
                                <p:cTn id="14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5" dur="1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6" fill="hold">
                            <p:stCondLst>
                              <p:cond delay="15950"/>
                            </p:stCondLst>
                            <p:childTnLst>
                              <p:par>
                                <p:cTn id="146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9" dur="25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0" dur="25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1" dur="25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2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4" dur="25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5" fill="hold">
                            <p:stCondLst>
                              <p:cond delay="18200"/>
                            </p:stCondLst>
                            <p:childTnLst>
                              <p:par>
                                <p:cTn id="14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8" dur="1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9" fill="hold">
                            <p:stCondLst>
                              <p:cond delay="18300"/>
                            </p:stCondLst>
                            <p:childTnLst>
                              <p:par>
                                <p:cTn id="14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2" dur="1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3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5" dur="25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6" fill="hold">
                            <p:stCondLst>
                              <p:cond delay="20550"/>
                            </p:stCondLst>
                            <p:childTnLst>
                              <p:par>
                                <p:cTn id="14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9" dur="1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0" fill="hold">
                            <p:stCondLst>
                              <p:cond delay="20650"/>
                            </p:stCondLst>
                            <p:childTnLst>
                              <p:par>
                                <p:cTn id="14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3" dur="1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4" fill="hold">
                            <p:stCondLst>
                              <p:cond delay="20750"/>
                            </p:stCondLst>
                            <p:childTnLst>
                              <p:par>
                                <p:cTn id="149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7" dur="25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8" dur="25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9" dur="25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0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2" dur="25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3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6" dur="1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7" fill="hold">
                            <p:stCondLst>
                              <p:cond delay="23100"/>
                            </p:stCondLst>
                            <p:childTnLst>
                              <p:par>
                                <p:cTn id="15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0" dur="1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1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3" dur="25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4" fill="hold">
                            <p:stCondLst>
                              <p:cond delay="25350"/>
                            </p:stCondLst>
                            <p:childTnLst>
                              <p:par>
                                <p:cTn id="15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7" dur="1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8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0" dur="25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1" fill="hold">
                            <p:stCondLst>
                              <p:cond delay="27600"/>
                            </p:stCondLst>
                            <p:childTnLst>
                              <p:par>
                                <p:cTn id="15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4" dur="1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5" fill="hold">
                            <p:stCondLst>
                              <p:cond delay="27700"/>
                            </p:stCondLst>
                            <p:childTnLst>
                              <p:par>
                                <p:cTn id="1526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8" dur="25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9" dur="25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0" dur="25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1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3" dur="1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4" fill="hold">
                            <p:stCondLst>
                              <p:cond delay="29950"/>
                            </p:stCondLst>
                            <p:childTnLst>
                              <p:par>
                                <p:cTn id="153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7" dur="25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8" dur="25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9" dur="25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0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2" dur="1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" grpId="0" animBg="1"/>
      <p:bldP spid="307" grpId="1" animBg="1"/>
      <p:bldP spid="308" grpId="0" animBg="1"/>
      <p:bldP spid="308" grpId="1" animBg="1"/>
      <p:bldP spid="309" grpId="0" animBg="1"/>
      <p:bldP spid="309" grpId="1" animBg="1"/>
      <p:bldP spid="310" grpId="0" animBg="1"/>
      <p:bldP spid="310" grpId="1" animBg="1"/>
      <p:bldP spid="311" grpId="0" animBg="1"/>
      <p:bldP spid="311" grpId="1" animBg="1"/>
      <p:bldP spid="312" grpId="0" animBg="1"/>
      <p:bldP spid="312" grpId="1" animBg="1"/>
      <p:bldP spid="313" grpId="0" animBg="1"/>
      <p:bldP spid="313" grpId="1" animBg="1"/>
      <p:bldP spid="314" grpId="0" animBg="1"/>
      <p:bldP spid="314" grpId="1" animBg="1"/>
      <p:bldP spid="315" grpId="0" animBg="1"/>
      <p:bldP spid="315" grpId="1" animBg="1"/>
      <p:bldP spid="316" grpId="0" animBg="1"/>
      <p:bldP spid="316" grpId="1" animBg="1"/>
      <p:bldP spid="317" grpId="0" animBg="1"/>
      <p:bldP spid="317" grpId="1" animBg="1"/>
      <p:bldP spid="318" grpId="0" animBg="1"/>
      <p:bldP spid="318" grpId="1" animBg="1"/>
      <p:bldP spid="319" grpId="0" animBg="1"/>
      <p:bldP spid="319" grpId="1" animBg="1"/>
      <p:bldP spid="320" grpId="0" animBg="1"/>
      <p:bldP spid="320" grpId="1" animBg="1"/>
      <p:bldP spid="321" grpId="0" animBg="1"/>
      <p:bldP spid="321" grpId="1" animBg="1"/>
      <p:bldP spid="322" grpId="0" animBg="1"/>
      <p:bldP spid="322" grpId="1" animBg="1"/>
      <p:bldP spid="323" grpId="0" animBg="1"/>
      <p:bldP spid="323" grpId="1" animBg="1"/>
      <p:bldP spid="324" grpId="0" animBg="1"/>
      <p:bldP spid="324" grpId="1" animBg="1"/>
      <p:bldP spid="325" grpId="0" animBg="1"/>
      <p:bldP spid="325" grpId="1" animBg="1"/>
      <p:bldP spid="326" grpId="0" animBg="1"/>
      <p:bldP spid="326" grpId="1" animBg="1"/>
      <p:bldP spid="327" grpId="0" animBg="1"/>
      <p:bldP spid="327" grpId="1" animBg="1"/>
      <p:bldP spid="328" grpId="0" animBg="1"/>
      <p:bldP spid="328" grpId="1" animBg="1"/>
      <p:bldP spid="329" grpId="0" animBg="1"/>
      <p:bldP spid="329" grpId="1" animBg="1"/>
      <p:bldP spid="330" grpId="0" animBg="1"/>
      <p:bldP spid="330" grpId="1" animBg="1"/>
      <p:bldP spid="331" grpId="0" animBg="1"/>
      <p:bldP spid="331" grpId="1" animBg="1"/>
      <p:bldP spid="332" grpId="0" animBg="1"/>
      <p:bldP spid="332" grpId="1" animBg="1"/>
      <p:bldP spid="333" grpId="0" animBg="1"/>
      <p:bldP spid="333" grpId="1" animBg="1"/>
      <p:bldP spid="334" grpId="0" animBg="1"/>
      <p:bldP spid="334" grpId="1" animBg="1"/>
      <p:bldP spid="335" grpId="0" animBg="1"/>
      <p:bldP spid="335" grpId="1" animBg="1"/>
      <p:bldP spid="336" grpId="0" animBg="1"/>
      <p:bldP spid="336" grpId="1" animBg="1"/>
      <p:bldP spid="337" grpId="0" animBg="1"/>
      <p:bldP spid="337" grpId="1" animBg="1"/>
      <p:bldP spid="338" grpId="0" animBg="1"/>
      <p:bldP spid="338" grpId="1" animBg="1"/>
      <p:bldP spid="339" grpId="0" animBg="1"/>
      <p:bldP spid="339" grpId="1" animBg="1"/>
      <p:bldP spid="340" grpId="0" animBg="1"/>
      <p:bldP spid="340" grpId="1" animBg="1"/>
      <p:bldP spid="341" grpId="0" animBg="1"/>
      <p:bldP spid="341" grpId="1" animBg="1"/>
      <p:bldP spid="342" grpId="0" animBg="1"/>
      <p:bldP spid="342" grpId="1" animBg="1"/>
      <p:bldP spid="343" grpId="0" animBg="1"/>
      <p:bldP spid="343" grpId="1" animBg="1"/>
      <p:bldP spid="344" grpId="0" animBg="1"/>
      <p:bldP spid="344" grpId="1" animBg="1"/>
      <p:bldP spid="345" grpId="0" animBg="1"/>
      <p:bldP spid="345" grpId="1" animBg="1"/>
      <p:bldP spid="346" grpId="0" animBg="1"/>
      <p:bldP spid="346" grpId="1" animBg="1"/>
      <p:bldP spid="347" grpId="0" animBg="1"/>
      <p:bldP spid="347" grpId="1" animBg="1"/>
      <p:bldP spid="348" grpId="0" animBg="1"/>
      <p:bldP spid="348" grpId="1" animBg="1"/>
      <p:bldP spid="349" grpId="0" animBg="1"/>
      <p:bldP spid="349" grpId="1" animBg="1"/>
      <p:bldP spid="350" grpId="0" animBg="1"/>
      <p:bldP spid="350" grpId="1" animBg="1"/>
      <p:bldP spid="351" grpId="0" animBg="1"/>
      <p:bldP spid="351" grpId="1" animBg="1"/>
      <p:bldP spid="352" grpId="0" animBg="1"/>
      <p:bldP spid="352" grpId="1" animBg="1"/>
      <p:bldP spid="353" grpId="0" animBg="1"/>
      <p:bldP spid="353" grpId="1" animBg="1"/>
      <p:bldP spid="354" grpId="0" animBg="1"/>
      <p:bldP spid="354" grpId="1" animBg="1"/>
      <p:bldP spid="355" grpId="0" animBg="1"/>
      <p:bldP spid="355" grpId="1" animBg="1"/>
      <p:bldP spid="356" grpId="0" animBg="1"/>
      <p:bldP spid="356" grpId="1" animBg="1"/>
      <p:bldP spid="357" grpId="0" animBg="1"/>
      <p:bldP spid="357" grpId="1" animBg="1"/>
      <p:bldP spid="358" grpId="0" animBg="1"/>
      <p:bldP spid="358" grpId="1" animBg="1"/>
      <p:bldP spid="359" grpId="0" animBg="1"/>
      <p:bldP spid="359" grpId="1" animBg="1"/>
      <p:bldP spid="360" grpId="0" animBg="1"/>
      <p:bldP spid="360" grpId="1" animBg="1"/>
      <p:bldP spid="361" grpId="0" animBg="1"/>
      <p:bldP spid="361" grpId="1" animBg="1"/>
      <p:bldP spid="362" grpId="0" animBg="1"/>
      <p:bldP spid="362" grpId="1" animBg="1"/>
      <p:bldP spid="363" grpId="0" animBg="1"/>
      <p:bldP spid="363" grpId="1" animBg="1"/>
      <p:bldP spid="364" grpId="0" animBg="1"/>
      <p:bldP spid="364" grpId="1" animBg="1"/>
      <p:bldP spid="365" grpId="0" animBg="1"/>
      <p:bldP spid="365" grpId="1" animBg="1"/>
      <p:bldP spid="366" grpId="0" animBg="1"/>
      <p:bldP spid="366" grpId="1" animBg="1"/>
      <p:bldP spid="367" grpId="0" animBg="1"/>
      <p:bldP spid="367" grpId="1" animBg="1"/>
      <p:bldP spid="368" grpId="0" animBg="1"/>
      <p:bldP spid="368" grpId="1" animBg="1"/>
      <p:bldP spid="369" grpId="0" animBg="1"/>
      <p:bldP spid="369" grpId="1" animBg="1"/>
      <p:bldP spid="370" grpId="0" animBg="1"/>
      <p:bldP spid="370" grpId="1" animBg="1"/>
      <p:bldP spid="371" grpId="0" animBg="1"/>
      <p:bldP spid="371" grpId="1" animBg="1"/>
      <p:bldP spid="372" grpId="0" animBg="1"/>
      <p:bldP spid="372" grpId="1" animBg="1"/>
      <p:bldP spid="373" grpId="0" animBg="1"/>
      <p:bldP spid="373" grpId="1" animBg="1"/>
      <p:bldP spid="374" grpId="0" animBg="1"/>
      <p:bldP spid="374" grpId="1" animBg="1"/>
      <p:bldP spid="375" grpId="0" animBg="1"/>
      <p:bldP spid="375" grpId="1" animBg="1"/>
      <p:bldP spid="376" grpId="0" animBg="1"/>
      <p:bldP spid="376" grpId="1" animBg="1"/>
      <p:bldP spid="377" grpId="0" animBg="1"/>
      <p:bldP spid="377" grpId="1" animBg="1"/>
      <p:bldP spid="378" grpId="0" animBg="1"/>
      <p:bldP spid="378" grpId="1" animBg="1"/>
      <p:bldP spid="379" grpId="0" animBg="1"/>
      <p:bldP spid="379" grpId="1" animBg="1"/>
      <p:bldP spid="380" grpId="0" animBg="1"/>
      <p:bldP spid="380" grpId="1" animBg="1"/>
      <p:bldP spid="381" grpId="0" animBg="1"/>
      <p:bldP spid="381" grpId="1" animBg="1"/>
      <p:bldP spid="382" grpId="0" animBg="1"/>
      <p:bldP spid="382" grpId="1" animBg="1"/>
      <p:bldP spid="383" grpId="0" animBg="1"/>
      <p:bldP spid="383" grpId="1" animBg="1"/>
      <p:bldP spid="384" grpId="0" animBg="1"/>
      <p:bldP spid="384" grpId="1" animBg="1"/>
      <p:bldP spid="385" grpId="0" animBg="1"/>
      <p:bldP spid="385" grpId="1" animBg="1"/>
      <p:bldP spid="386" grpId="0" animBg="1"/>
      <p:bldP spid="386" grpId="1" animBg="1"/>
      <p:bldP spid="387" grpId="0" animBg="1"/>
      <p:bldP spid="387" grpId="1" animBg="1"/>
      <p:bldP spid="388" grpId="0" animBg="1"/>
      <p:bldP spid="388" grpId="1" animBg="1"/>
      <p:bldP spid="389" grpId="0" animBg="1"/>
      <p:bldP spid="389" grpId="1" animBg="1"/>
      <p:bldP spid="390" grpId="0" animBg="1"/>
      <p:bldP spid="390" grpId="1" animBg="1"/>
      <p:bldP spid="391" grpId="0" animBg="1"/>
      <p:bldP spid="391" grpId="1" animBg="1"/>
      <p:bldP spid="392" grpId="0" animBg="1"/>
      <p:bldP spid="392" grpId="1" animBg="1"/>
      <p:bldP spid="393" grpId="0" animBg="1"/>
      <p:bldP spid="393" grpId="1" animBg="1"/>
      <p:bldP spid="394" grpId="0" animBg="1"/>
      <p:bldP spid="394" grpId="1" animBg="1"/>
      <p:bldP spid="395" grpId="0" animBg="1"/>
      <p:bldP spid="395" grpId="1" animBg="1"/>
      <p:bldP spid="396" grpId="0" animBg="1"/>
      <p:bldP spid="396" grpId="1" animBg="1"/>
      <p:bldP spid="397" grpId="0" animBg="1"/>
      <p:bldP spid="397" grpId="1" animBg="1"/>
      <p:bldP spid="398" grpId="0" animBg="1"/>
      <p:bldP spid="398" grpId="1" animBg="1"/>
      <p:bldP spid="399" grpId="0" animBg="1"/>
      <p:bldP spid="399" grpId="1" animBg="1"/>
      <p:bldP spid="400" grpId="0" animBg="1"/>
      <p:bldP spid="400" grpId="1" animBg="1"/>
      <p:bldP spid="401" grpId="0" animBg="1"/>
      <p:bldP spid="401" grpId="1" animBg="1"/>
      <p:bldP spid="402" grpId="0" animBg="1"/>
      <p:bldP spid="402" grpId="1" animBg="1"/>
      <p:bldP spid="403" grpId="0" animBg="1"/>
      <p:bldP spid="403" grpId="1" animBg="1"/>
      <p:bldP spid="404" grpId="0" animBg="1"/>
      <p:bldP spid="404" grpId="1" animBg="1"/>
      <p:bldP spid="405" grpId="0" animBg="1"/>
      <p:bldP spid="405" grpId="1" animBg="1"/>
      <p:bldP spid="406" grpId="0" animBg="1"/>
      <p:bldP spid="406" grpId="1" animBg="1"/>
      <p:bldP spid="407" grpId="0" animBg="1"/>
      <p:bldP spid="408" grpId="0" animBg="1"/>
      <p:bldP spid="409" grpId="0" animBg="1"/>
      <p:bldP spid="410" grpId="0" animBg="1"/>
      <p:bldP spid="411" grpId="0" animBg="1"/>
      <p:bldP spid="412" grpId="0" animBg="1"/>
      <p:bldP spid="413" grpId="0" animBg="1"/>
      <p:bldP spid="414" grpId="0" animBg="1"/>
      <p:bldP spid="415" grpId="0" animBg="1"/>
      <p:bldP spid="416" grpId="0" animBg="1"/>
      <p:bldP spid="417" grpId="0" animBg="1"/>
      <p:bldP spid="418" grpId="0" animBg="1"/>
      <p:bldP spid="419" grpId="0" animBg="1"/>
      <p:bldP spid="420" grpId="0" animBg="1"/>
      <p:bldP spid="421" grpId="0" animBg="1"/>
      <p:bldP spid="422" grpId="0" animBg="1"/>
      <p:bldP spid="423" grpId="0" animBg="1"/>
      <p:bldP spid="424" grpId="0" animBg="1"/>
      <p:bldP spid="425" grpId="0" animBg="1"/>
      <p:bldP spid="426" grpId="0" animBg="1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 animBg="1"/>
      <p:bldP spid="434" grpId="0" animBg="1"/>
      <p:bldP spid="435" grpId="0" animBg="1"/>
      <p:bldP spid="436" grpId="0" animBg="1"/>
      <p:bldP spid="437" grpId="0" animBg="1"/>
      <p:bldP spid="438" grpId="0" animBg="1"/>
      <p:bldP spid="439" grpId="0" animBg="1"/>
      <p:bldP spid="440" grpId="0" animBg="1"/>
      <p:bldP spid="441" grpId="0" animBg="1"/>
      <p:bldP spid="442" grpId="0" animBg="1"/>
      <p:bldP spid="443" grpId="0" animBg="1"/>
      <p:bldP spid="444" grpId="0" animBg="1"/>
      <p:bldP spid="445" grpId="0" animBg="1"/>
      <p:bldP spid="446" grpId="0" animBg="1"/>
      <p:bldP spid="447" grpId="0" animBg="1"/>
      <p:bldP spid="448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54" grpId="0" animBg="1"/>
      <p:bldP spid="455" grpId="0" animBg="1"/>
      <p:bldP spid="456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462" grpId="0" animBg="1"/>
      <p:bldP spid="463" grpId="0" animBg="1"/>
      <p:bldP spid="464" grpId="0" animBg="1"/>
      <p:bldP spid="465" grpId="0" animBg="1"/>
      <p:bldP spid="466" grpId="0" animBg="1"/>
      <p:bldP spid="467" grpId="0" animBg="1"/>
      <p:bldP spid="468" grpId="0" animBg="1"/>
      <p:bldP spid="469" grpId="0" animBg="1"/>
      <p:bldP spid="470" grpId="0" animBg="1"/>
      <p:bldP spid="471" grpId="0" animBg="1"/>
      <p:bldP spid="472" grpId="0" animBg="1"/>
      <p:bldP spid="473" grpId="0" animBg="1"/>
      <p:bldP spid="474" grpId="0" animBg="1"/>
      <p:bldP spid="475" grpId="0" animBg="1"/>
      <p:bldP spid="476" grpId="0" animBg="1"/>
      <p:bldP spid="477" grpId="0" animBg="1"/>
      <p:bldP spid="478" grpId="0" animBg="1"/>
      <p:bldP spid="479" grpId="0" animBg="1"/>
      <p:bldP spid="480" grpId="0" animBg="1"/>
      <p:bldP spid="481" grpId="0" animBg="1"/>
      <p:bldP spid="482" grpId="0" animBg="1"/>
      <p:bldP spid="483" grpId="0" animBg="1"/>
      <p:bldP spid="484" grpId="0" animBg="1"/>
      <p:bldP spid="485" grpId="0" animBg="1"/>
      <p:bldP spid="486" grpId="0" animBg="1"/>
      <p:bldP spid="487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497" grpId="0" animBg="1"/>
      <p:bldP spid="498" grpId="0" animBg="1"/>
      <p:bldP spid="499" grpId="0" animBg="1"/>
      <p:bldP spid="500" grpId="0" animBg="1"/>
      <p:bldP spid="501" grpId="0" animBg="1"/>
      <p:bldP spid="502" grpId="0" animBg="1"/>
      <p:bldP spid="503" grpId="0" animBg="1"/>
      <p:bldP spid="504" grpId="0" animBg="1"/>
      <p:bldP spid="506" grpId="0" animBg="1"/>
      <p:bldP spid="507" grpId="0" animBg="1"/>
      <p:bldP spid="508" grpId="0" animBg="1"/>
      <p:bldP spid="509" grpId="0" animBg="1"/>
      <p:bldP spid="511" grpId="0" animBg="1"/>
      <p:bldP spid="512" grpId="0" animBg="1"/>
      <p:bldP spid="513" grpId="0" animBg="1"/>
      <p:bldP spid="514" grpId="0" animBg="1"/>
      <p:bldP spid="515" grpId="0" animBg="1"/>
      <p:bldP spid="5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3"/>
          <p:cNvSpPr/>
          <p:nvPr/>
        </p:nvSpPr>
        <p:spPr>
          <a:xfrm>
            <a:off x="89808" y="159275"/>
            <a:ext cx="4070591" cy="663407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12" tIns="48007" rIns="96012" bIns="48007" rtlCol="0" anchor="ctr"/>
          <a:lstStyle/>
          <a:p>
            <a:pPr algn="ctr"/>
            <a:endParaRPr lang="ru-RU" sz="1351"/>
          </a:p>
        </p:txBody>
      </p:sp>
      <p:sp>
        <p:nvSpPr>
          <p:cNvPr id="5" name="Прямоугольник 4"/>
          <p:cNvSpPr/>
          <p:nvPr/>
        </p:nvSpPr>
        <p:spPr>
          <a:xfrm>
            <a:off x="247970" y="144000"/>
            <a:ext cx="4093030" cy="589394"/>
          </a:xfrm>
          <a:prstGeom prst="rect">
            <a:avLst/>
          </a:prstGeom>
        </p:spPr>
        <p:txBody>
          <a:bodyPr wrap="square" lIns="96012" tIns="48007" rIns="96012" bIns="48007">
            <a:spAutoFit/>
          </a:bodyPr>
          <a:lstStyle/>
          <a:p>
            <a:pPr lvl="0"/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1600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16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2025-2027 годы</a:t>
            </a:r>
            <a:endParaRPr lang="en-US" sz="160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gray">
          <a:xfrm>
            <a:off x="3142488" y="864000"/>
            <a:ext cx="87585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</a:t>
            </a:r>
            <a:r>
              <a:rPr lang="ru-RU" sz="2000" b="1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Ореховского</a:t>
            </a:r>
            <a:r>
              <a:rPr lang="ru-RU" sz="2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endParaRPr lang="ru-RU" sz="20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287034" y="687030"/>
            <a:ext cx="1024781" cy="941970"/>
            <a:chOff x="-218255" y="579327"/>
            <a:chExt cx="1024781" cy="941970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tx1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8255" y="579327"/>
              <a:ext cx="1024781" cy="941970"/>
            </a:xfrm>
            <a:prstGeom prst="rect">
              <a:avLst/>
            </a:prstGeom>
          </p:spPr>
        </p:pic>
        <p:sp>
          <p:nvSpPr>
            <p:cNvPr id="9" name="Text Box 11"/>
            <p:cNvSpPr txBox="1">
              <a:spLocks noChangeArrowheads="1"/>
            </p:cNvSpPr>
            <p:nvPr/>
          </p:nvSpPr>
          <p:spPr bwMode="gray">
            <a:xfrm rot="19602255">
              <a:off x="126506" y="839009"/>
              <a:ext cx="276280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</a:t>
              </a:r>
              <a:r>
                <a:rPr lang="ru-RU" sz="15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sym typeface="Wingdings" panose="05000000000000000000" pitchFamily="2" charset="2"/>
                </a:rPr>
                <a:t> </a:t>
              </a:r>
              <a:endParaRPr lang="en-US" sz="15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0" name="Rectangle 3"/>
          <p:cNvSpPr/>
          <p:nvPr/>
        </p:nvSpPr>
        <p:spPr>
          <a:xfrm>
            <a:off x="2799424" y="6347205"/>
            <a:ext cx="9191576" cy="321795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aphicFrame>
        <p:nvGraphicFramePr>
          <p:cNvPr id="40" name="Диаграмма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2000977"/>
              </p:ext>
            </p:extLst>
          </p:nvPr>
        </p:nvGraphicFramePr>
        <p:xfrm>
          <a:off x="2101943" y="1601703"/>
          <a:ext cx="10081120" cy="4575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616561" y="1370870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u="sng" dirty="0" smtClean="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них:</a:t>
            </a:r>
            <a:endParaRPr lang="ru-RU" sz="2400" b="1" i="1" u="sng" dirty="0">
              <a:solidFill>
                <a:schemeClr val="bg2"/>
              </a:solidFill>
              <a:uFill>
                <a:solidFill>
                  <a:schemeClr val="bg2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161907" y="2331868"/>
            <a:ext cx="2694250" cy="868859"/>
            <a:chOff x="171944" y="1283904"/>
            <a:chExt cx="2694250" cy="868859"/>
          </a:xfrm>
          <a:solidFill>
            <a:schemeClr val="bg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43" name="Группа 42"/>
            <p:cNvGrpSpPr/>
            <p:nvPr/>
          </p:nvGrpSpPr>
          <p:grpSpPr>
            <a:xfrm>
              <a:off x="171944" y="1283904"/>
              <a:ext cx="2062187" cy="859918"/>
              <a:chOff x="171944" y="1283904"/>
              <a:chExt cx="2062187" cy="859918"/>
            </a:xfrm>
            <a:grpFill/>
          </p:grpSpPr>
          <p:sp>
            <p:nvSpPr>
              <p:cNvPr id="45" name="Прямоугольник 44"/>
              <p:cNvSpPr/>
              <p:nvPr/>
            </p:nvSpPr>
            <p:spPr>
              <a:xfrm>
                <a:off x="238727" y="1283904"/>
                <a:ext cx="1928622" cy="85991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рямоугольник 45"/>
              <p:cNvSpPr/>
              <p:nvPr/>
            </p:nvSpPr>
            <p:spPr>
              <a:xfrm>
                <a:off x="171944" y="1283904"/>
                <a:ext cx="2062187" cy="848540"/>
              </a:xfrm>
              <a:prstGeom prst="rect">
                <a:avLst/>
              </a:prstGeom>
              <a:noFill/>
            </p:spPr>
            <p:txBody>
              <a:bodyPr wrap="square" lIns="108814" tIns="54407" rIns="108814" bIns="54407">
                <a:spAutoFit/>
              </a:bodyPr>
              <a:lstStyle/>
              <a:p>
                <a:pPr lvl="0" algn="ctr"/>
                <a:r>
                  <a:rPr lang="ru-RU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Доходы от </a:t>
                </a:r>
                <a:r>
                  <a:rPr lang="ru-RU" sz="1600" b="1" i="1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использования имущества</a:t>
                </a:r>
              </a:p>
            </p:txBody>
          </p:sp>
        </p:grpSp>
        <p:cxnSp>
          <p:nvCxnSpPr>
            <p:cNvPr id="44" name="Соединительная линия уступом 43"/>
            <p:cNvCxnSpPr/>
            <p:nvPr/>
          </p:nvCxnSpPr>
          <p:spPr>
            <a:xfrm>
              <a:off x="2192041" y="1713863"/>
              <a:ext cx="674153" cy="438900"/>
            </a:xfrm>
            <a:prstGeom prst="bentConnector3">
              <a:avLst>
                <a:gd name="adj1" fmla="val 50000"/>
              </a:avLst>
            </a:prstGeom>
            <a:grpFill/>
            <a:ln w="38100">
              <a:solidFill>
                <a:schemeClr val="bg2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Группа 56"/>
          <p:cNvGrpSpPr/>
          <p:nvPr/>
        </p:nvGrpSpPr>
        <p:grpSpPr>
          <a:xfrm>
            <a:off x="161907" y="3339000"/>
            <a:ext cx="2720465" cy="902069"/>
            <a:chOff x="121037" y="2381036"/>
            <a:chExt cx="2720465" cy="902069"/>
          </a:xfrm>
          <a:solidFill>
            <a:schemeClr val="bg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8" name="Группа 57"/>
            <p:cNvGrpSpPr/>
            <p:nvPr/>
          </p:nvGrpSpPr>
          <p:grpSpPr>
            <a:xfrm>
              <a:off x="121037" y="2381036"/>
              <a:ext cx="2062187" cy="893128"/>
              <a:chOff x="121037" y="2381036"/>
              <a:chExt cx="2062187" cy="893128"/>
            </a:xfrm>
            <a:grpFill/>
          </p:grpSpPr>
          <p:sp>
            <p:nvSpPr>
              <p:cNvPr id="60" name="Прямоугольник 59"/>
              <p:cNvSpPr/>
              <p:nvPr/>
            </p:nvSpPr>
            <p:spPr>
              <a:xfrm>
                <a:off x="238727" y="2414246"/>
                <a:ext cx="1928622" cy="85991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1" name="Прямоугольник 60"/>
              <p:cNvSpPr/>
              <p:nvPr/>
            </p:nvSpPr>
            <p:spPr>
              <a:xfrm>
                <a:off x="121037" y="2381036"/>
                <a:ext cx="2062187" cy="356098"/>
              </a:xfrm>
              <a:prstGeom prst="rect">
                <a:avLst/>
              </a:prstGeom>
              <a:noFill/>
            </p:spPr>
            <p:txBody>
              <a:bodyPr wrap="square" lIns="108814" tIns="54407" rIns="108814" bIns="54407">
                <a:spAutoFit/>
              </a:bodyPr>
              <a:lstStyle/>
              <a:p>
                <a:pPr lvl="0" algn="ctr"/>
                <a:r>
                  <a:rPr lang="ru-RU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Штрафы</a:t>
                </a:r>
                <a:endParaRPr lang="ru-RU" sz="1600" b="1" dirty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9" name="Соединительная линия уступом 58"/>
            <p:cNvCxnSpPr/>
            <p:nvPr/>
          </p:nvCxnSpPr>
          <p:spPr>
            <a:xfrm>
              <a:off x="2167349" y="2844205"/>
              <a:ext cx="674153" cy="438900"/>
            </a:xfrm>
            <a:prstGeom prst="bentConnector3">
              <a:avLst>
                <a:gd name="adj1" fmla="val 50000"/>
              </a:avLst>
            </a:prstGeom>
            <a:grpFill/>
            <a:ln w="38100">
              <a:solidFill>
                <a:schemeClr val="bg2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Прямая со стрелкой 61"/>
          <p:cNvCxnSpPr/>
          <p:nvPr/>
        </p:nvCxnSpPr>
        <p:spPr>
          <a:xfrm>
            <a:off x="4033920" y="2761827"/>
            <a:ext cx="1117080" cy="0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6591000" y="4509059"/>
            <a:ext cx="1198965" cy="869889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9066000" y="4642049"/>
            <a:ext cx="1125000" cy="823231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2316000" y="1539000"/>
            <a:ext cx="1736425" cy="386888"/>
          </a:xfrm>
          <a:prstGeom prst="rect">
            <a:avLst/>
          </a:prstGeom>
        </p:spPr>
        <p:txBody>
          <a:bodyPr wrap="square" lIns="108826" tIns="54413" rIns="108826" bIns="54413">
            <a:spAutoFit/>
          </a:bodyPr>
          <a:lstStyle/>
          <a:p>
            <a:pPr lvl="0"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99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Graphic spid="40" grpId="0">
        <p:bldAsOne/>
      </p:bldGraphic>
      <p:bldP spid="41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167373"/>
      </a:dk1>
      <a:lt1>
        <a:srgbClr val="DCEFEB"/>
      </a:lt1>
      <a:dk2>
        <a:srgbClr val="000000"/>
      </a:dk2>
      <a:lt2>
        <a:srgbClr val="FFFFFF"/>
      </a:lt2>
      <a:accent1>
        <a:srgbClr val="1E3259"/>
      </a:accent1>
      <a:accent2>
        <a:srgbClr val="167373"/>
      </a:accent2>
      <a:accent3>
        <a:srgbClr val="60BFBF"/>
      </a:accent3>
      <a:accent4>
        <a:srgbClr val="F2C849"/>
      </a:accent4>
      <a:accent5>
        <a:srgbClr val="F29191"/>
      </a:accent5>
      <a:accent6>
        <a:srgbClr val="DCEFEB"/>
      </a:accent6>
      <a:hlink>
        <a:srgbClr val="1E3259"/>
      </a:hlink>
      <a:folHlink>
        <a:srgbClr val="60BFBF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3184</TotalTime>
  <Words>618</Words>
  <Application>Microsoft Office PowerPoint</Application>
  <PresentationFormat>Произвольный</PresentationFormat>
  <Paragraphs>192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user</cp:lastModifiedBy>
  <cp:revision>536</cp:revision>
  <cp:lastPrinted>2023-11-20T09:32:11Z</cp:lastPrinted>
  <dcterms:created xsi:type="dcterms:W3CDTF">2020-06-20T14:12:20Z</dcterms:created>
  <dcterms:modified xsi:type="dcterms:W3CDTF">2024-11-12T11:29:56Z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